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5" r:id="rId2"/>
    <p:sldId id="269" r:id="rId3"/>
    <p:sldId id="375" r:id="rId4"/>
    <p:sldId id="270" r:id="rId5"/>
    <p:sldId id="271" r:id="rId6"/>
    <p:sldId id="268" r:id="rId7"/>
    <p:sldId id="267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08"/>
    <p:restoredTop sz="75374"/>
  </p:normalViewPr>
  <p:slideViewPr>
    <p:cSldViewPr snapToGrid="0" snapToObjects="1">
      <p:cViewPr varScale="1">
        <p:scale>
          <a:sx n="95" d="100"/>
          <a:sy n="95" d="100"/>
        </p:scale>
        <p:origin x="23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9BF7F-A326-3948-A648-00E01A5ADF1D}" type="datetimeFigureOut">
              <a:rPr lang="en-US" smtClean="0"/>
              <a:t>5/3/22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DDF634-A4AF-B94F-8190-03D9894F1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57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A5D7B6-DE61-2A46-BE7D-CBF1DB2704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91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load_atlas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('yeo17networks');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colorband_colors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scn_standard_colors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num_regions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29:32 % 1:length(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atl.labels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atl_subset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select_atlas_subset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surface(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atl_subset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'color',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colorband_colors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 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foursurfaces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');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drawnow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saveas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gcf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['yeo17networks_4surf' num2str(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'.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']);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close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surface(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atl_subset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'color',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colorband_colors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drawnow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saveas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gcf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['yeo17networks_cutaway' num2str(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'.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']);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close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diary('network_labels_1-17.txt');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atl.labels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{:})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diary off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montage(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atlas_obj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'colors',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colorband_colors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DF634-A4AF-B94F-8190-03D9894F12B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550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9573F-C9E8-544F-A152-7C74C9FD22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74A49D-2994-2744-BD12-96B2C46320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F6A92-D328-EA4A-BCF3-99466CD41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FDD49-E702-8A4B-AA4E-8EB913A16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C3A6D0-3AF0-634B-970E-DBD44B7A4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083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BDD30-5E3D-1E42-A7E3-78BC5D49C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7FF0C6-C44D-B843-9CF3-580E46035F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A5538-29B0-BA48-867D-0B1CBB3B4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529A7-5EFB-4840-A4BD-F34510EB9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80E8AE-F850-9E47-9DCD-052FE02EB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3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C658E9-04CE-234C-B916-3BED52DE30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F26D55-1F7A-8B4B-A488-EADD165983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12BD0-5133-524D-B378-9C4B54F1D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B767D-E3A5-4D41-B695-199A4E5E5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0583F-DB17-D04E-8778-CDFC158B9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61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1A5A2-0A5B-BE44-A7BC-D25D1C5D5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1B1D8-D6DD-0A47-A98D-0282AC16E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BF6D1-B4BD-1F46-93A7-E3B055AD4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5DEB2-CC34-0F41-BF47-4E8DF446D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6173A-5ECB-F14A-B822-262B1DC38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47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80450-0A48-824D-AF51-57FD58811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259E2-2135-B64D-B874-E02EBC1E98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C74A2-E065-F742-A3C1-60CF6FBB7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1C67E-99B8-8C47-9A54-EC8CCE4D0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4AC1A-A981-A240-A0A9-98746A1ED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40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C1D2-0538-8D47-86BB-E14494B34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31A78-9244-4C4E-A611-A4DD76FA08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5A295B-6F9D-B74C-B8BB-EDA64F529A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B38924-88D4-FC40-B60D-D6541B0B5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46C97-86A1-B84D-B21D-EB3596946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A427B-70DF-534D-B3F5-9310643B4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140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AC75D-9C8D-2A4B-B11A-27CC1F842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2BBDF-6E7C-424D-822D-A2F8904DC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8B348-6B40-1A41-9C26-39BCA5ACF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679D2-2A06-D04A-B01A-16AF651E58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F8F421-111C-E047-A78A-530D54324B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DF531E-C4C5-C34B-8693-E7A89D97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782EDB-9D1A-6D4A-A471-8F819D9B8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6D9031-D282-4A47-AA3A-CA69BFF6A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41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4C9BF-C8FE-0748-93A9-CEA0E7AAF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7C7E5F-2A09-1F4A-8137-2033EB301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E2BA16-2F67-7148-9E20-3A41E3214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828731-24C6-534C-8B99-1BE9160B6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606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31445F-043B-ED49-B349-7D7F37823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BCDA9F-A471-AF4E-89E0-49E3B7225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7B441E-419B-DA43-96DC-A93E88124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090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B0316-EADB-A548-A72D-E5F2C977B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8CA82-EB9F-2744-9565-CCA9954B3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A01CA8-BB6E-F047-834C-06ED12993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4B36B-4A38-F043-AA07-38134184F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BC388-7C6D-9F43-A268-21F42ABB7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34BC19-B8EB-4F4B-AF11-0321ED2E0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18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2B4FF-BCCA-194C-A893-D8D335256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5FF040-D474-2B4D-B15E-09396788A0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7FB5A6-2C6E-D64E-B4D2-E0680AA64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9B0FDB-5966-D84C-951E-219C123F3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DC8F27-1D10-FE4A-9EDD-D8B639563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C6343-5628-9B40-B85D-973EFE713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468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815C94-1CED-A94F-84F7-FBDED6DCD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10FC-6A78-534D-94C0-C0B720B14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EDFAE-68DF-E44B-94A2-CC1482277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E7B77-91C8-5147-94A4-E1357C7F3737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12FE2-6EF2-D345-BE35-BE73D59C70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6A921-7285-B647-B7EA-85A4C1B59B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9B671-75FF-AE45-B3BB-44513511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06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3A98EC9D-6BEC-F24D-AB4F-0462B4B96B96}"/>
              </a:ext>
            </a:extLst>
          </p:cNvPr>
          <p:cNvGrpSpPr/>
          <p:nvPr/>
        </p:nvGrpSpPr>
        <p:grpSpPr>
          <a:xfrm>
            <a:off x="4431784" y="745166"/>
            <a:ext cx="2452652" cy="2467407"/>
            <a:chOff x="3140623" y="232455"/>
            <a:chExt cx="2452652" cy="2467407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9BF5D317-3A72-0648-959C-8F7727E072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6976" t="8518" r="13740" b="11382"/>
            <a:stretch/>
          </p:blipFill>
          <p:spPr>
            <a:xfrm>
              <a:off x="3543976" y="719617"/>
              <a:ext cx="1698946" cy="1671892"/>
            </a:xfrm>
            <a:prstGeom prst="donut">
              <a:avLst>
                <a:gd name="adj" fmla="val 8484"/>
              </a:avLst>
            </a:prstGeom>
          </p:spPr>
        </p:pic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594DAEB9-13A7-9442-9001-26FBDB7443C7}"/>
                </a:ext>
              </a:extLst>
            </p:cNvPr>
            <p:cNvGrpSpPr/>
            <p:nvPr/>
          </p:nvGrpSpPr>
          <p:grpSpPr>
            <a:xfrm>
              <a:off x="3140623" y="232455"/>
              <a:ext cx="2452652" cy="2467407"/>
              <a:chOff x="3140623" y="232455"/>
              <a:chExt cx="2452652" cy="2467407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F9F017DD-18BB-2844-AF04-1EA9A17AC03F}"/>
                  </a:ext>
                </a:extLst>
              </p:cNvPr>
              <p:cNvGrpSpPr/>
              <p:nvPr/>
            </p:nvGrpSpPr>
            <p:grpSpPr>
              <a:xfrm>
                <a:off x="3184757" y="439920"/>
                <a:ext cx="2326792" cy="2259942"/>
                <a:chOff x="3150142" y="379962"/>
                <a:chExt cx="2326792" cy="2259942"/>
              </a:xfrm>
            </p:grpSpPr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D43C93B2-0A6E-9144-A93B-ECF39012D1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6984" t="12627" r="75168" b="69355"/>
                <a:stretch/>
              </p:blipFill>
              <p:spPr>
                <a:xfrm>
                  <a:off x="5111521" y="832798"/>
                  <a:ext cx="302544" cy="372095"/>
                </a:xfrm>
                <a:prstGeom prst="ellipse">
                  <a:avLst/>
                </a:prstGeom>
              </p:spPr>
            </p:pic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83771E00-162E-764E-8C8C-C7C92DD1FE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8474" t="66368" r="33894" b="20037"/>
                <a:stretch/>
              </p:blipFill>
              <p:spPr>
                <a:xfrm>
                  <a:off x="5109941" y="1768325"/>
                  <a:ext cx="366993" cy="350230"/>
                </a:xfrm>
                <a:prstGeom prst="ellipse">
                  <a:avLst/>
                </a:prstGeom>
              </p:spPr>
            </p:pic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14AB2EAC-514D-4245-BB5A-04136050CA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37925" t="19136" r="55436" b="69102"/>
                <a:stretch/>
              </p:blipFill>
              <p:spPr>
                <a:xfrm>
                  <a:off x="4478474" y="379962"/>
                  <a:ext cx="319228" cy="302996"/>
                </a:xfrm>
                <a:prstGeom prst="ellipse">
                  <a:avLst/>
                </a:prstGeom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F5827EBF-E01A-E940-8929-5A2F6FEB56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37427" t="65552" r="54941" b="20853"/>
                <a:stretch/>
              </p:blipFill>
              <p:spPr>
                <a:xfrm>
                  <a:off x="4448490" y="2289674"/>
                  <a:ext cx="366993" cy="350230"/>
                </a:xfrm>
                <a:prstGeom prst="ellipse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D6CDB887-3E57-5849-92E3-43E1A2C530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6983" t="68025" r="75385" b="18380"/>
                <a:stretch/>
              </p:blipFill>
              <p:spPr>
                <a:xfrm>
                  <a:off x="3539556" y="2124738"/>
                  <a:ext cx="366993" cy="350230"/>
                </a:xfrm>
                <a:prstGeom prst="ellipse">
                  <a:avLst/>
                </a:prstGeom>
              </p:spPr>
            </p:pic>
            <p:pic>
              <p:nvPicPr>
                <p:cNvPr id="66" name="Picture 65">
                  <a:extLst>
                    <a:ext uri="{FF2B5EF4-FFF2-40B4-BE49-F238E27FC236}">
                      <a16:creationId xmlns:a16="http://schemas.microsoft.com/office/drawing/2014/main" id="{4FBEAB19-55D1-C44F-B3B1-43FF04AE7CB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78901" t="18770" r="13467" b="67635"/>
                <a:stretch/>
              </p:blipFill>
              <p:spPr>
                <a:xfrm>
                  <a:off x="3150142" y="1327975"/>
                  <a:ext cx="366993" cy="350230"/>
                </a:xfrm>
                <a:prstGeom prst="ellipse">
                  <a:avLst/>
                </a:prstGeom>
              </p:spPr>
            </p:pic>
            <p:pic>
              <p:nvPicPr>
                <p:cNvPr id="67" name="Picture 66">
                  <a:extLst>
                    <a:ext uri="{FF2B5EF4-FFF2-40B4-BE49-F238E27FC236}">
                      <a16:creationId xmlns:a16="http://schemas.microsoft.com/office/drawing/2014/main" id="{48799A1F-FB27-3748-BB05-4822148C3D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8408" t="16319" r="33960" b="70086"/>
                <a:stretch/>
              </p:blipFill>
              <p:spPr>
                <a:xfrm>
                  <a:off x="3547765" y="543733"/>
                  <a:ext cx="366993" cy="350230"/>
                </a:xfrm>
                <a:prstGeom prst="ellipse">
                  <a:avLst/>
                </a:prstGeom>
              </p:spPr>
            </p:pic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0D1C8F7-10CA-EC4A-BE57-D10485706D4A}"/>
                  </a:ext>
                </a:extLst>
              </p:cNvPr>
              <p:cNvSpPr txBox="1"/>
              <p:nvPr/>
            </p:nvSpPr>
            <p:spPr>
              <a:xfrm>
                <a:off x="3140623" y="1179242"/>
                <a:ext cx="4700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err="1"/>
                  <a:t>vAttn</a:t>
                </a:r>
                <a:endParaRPr lang="en-US" sz="1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1916D686-169C-5E41-96DA-3485A68369DD}"/>
                  </a:ext>
                </a:extLst>
              </p:cNvPr>
              <p:cNvSpPr txBox="1"/>
              <p:nvPr/>
            </p:nvSpPr>
            <p:spPr>
              <a:xfrm>
                <a:off x="3528391" y="386437"/>
                <a:ext cx="47961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err="1"/>
                  <a:t>dAttn</a:t>
                </a:r>
                <a:endParaRPr lang="en-US" sz="10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D2289A3F-8267-5145-B471-BF6D8BD6DC87}"/>
                  </a:ext>
                </a:extLst>
              </p:cNvPr>
              <p:cNvSpPr txBox="1"/>
              <p:nvPr/>
            </p:nvSpPr>
            <p:spPr>
              <a:xfrm>
                <a:off x="4382313" y="232455"/>
                <a:ext cx="63350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err="1"/>
                  <a:t>SomMot</a:t>
                </a:r>
                <a:endParaRPr lang="en-US" sz="1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7981D67-6659-4D40-BEB2-ED97795B977E}"/>
                  </a:ext>
                </a:extLst>
              </p:cNvPr>
              <p:cNvSpPr txBox="1"/>
              <p:nvPr/>
            </p:nvSpPr>
            <p:spPr>
              <a:xfrm>
                <a:off x="5121475" y="710248"/>
                <a:ext cx="33534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Vis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7ED009DF-5482-FD4F-B69B-CA2ED51909CB}"/>
                  </a:ext>
                </a:extLst>
              </p:cNvPr>
              <p:cNvSpPr txBox="1"/>
              <p:nvPr/>
            </p:nvSpPr>
            <p:spPr>
              <a:xfrm>
                <a:off x="5137701" y="1618214"/>
                <a:ext cx="45557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DMN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2C8EDC04-C94E-CD4A-9D8B-FDA49160107D}"/>
                  </a:ext>
                </a:extLst>
              </p:cNvPr>
              <p:cNvSpPr txBox="1"/>
              <p:nvPr/>
            </p:nvSpPr>
            <p:spPr>
              <a:xfrm>
                <a:off x="4775188" y="2332420"/>
                <a:ext cx="39305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FPN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16BBF4EC-A12C-1741-967F-387DE10C064B}"/>
                  </a:ext>
                </a:extLst>
              </p:cNvPr>
              <p:cNvSpPr txBox="1"/>
              <p:nvPr/>
            </p:nvSpPr>
            <p:spPr>
              <a:xfrm>
                <a:off x="3288692" y="1977311"/>
                <a:ext cx="52129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Limbic</a:t>
                </a:r>
              </a:p>
            </p:txBody>
          </p:sp>
        </p:grpSp>
      </p:grpSp>
      <p:pic>
        <p:nvPicPr>
          <p:cNvPr id="68" name="Picture 67">
            <a:extLst>
              <a:ext uri="{FF2B5EF4-FFF2-40B4-BE49-F238E27FC236}">
                <a16:creationId xmlns:a16="http://schemas.microsoft.com/office/drawing/2014/main" id="{7F3788EC-AD3C-354D-B0DD-7634691FD6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738" t="8828" r="13837" b="13208"/>
          <a:stretch/>
        </p:blipFill>
        <p:spPr>
          <a:xfrm>
            <a:off x="7429251" y="970045"/>
            <a:ext cx="1689946" cy="144416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F1A85322-DA1A-F24A-B080-9B3D63B8919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0433" t="27535" r="17751" b="49391"/>
          <a:stretch/>
        </p:blipFill>
        <p:spPr>
          <a:xfrm>
            <a:off x="7811351" y="2308114"/>
            <a:ext cx="1635419" cy="799676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79D8C08E-ACC4-9C4C-923D-7C668D3993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55" t="40354" r="89115" b="44086"/>
          <a:stretch/>
        </p:blipFill>
        <p:spPr>
          <a:xfrm flipH="1">
            <a:off x="6919428" y="2294388"/>
            <a:ext cx="903894" cy="790304"/>
          </a:xfrm>
          <a:prstGeom prst="ellipse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92D497A1-6BA7-0548-BB2F-80C835820C66}"/>
              </a:ext>
            </a:extLst>
          </p:cNvPr>
          <p:cNvSpPr txBox="1"/>
          <p:nvPr/>
        </p:nvSpPr>
        <p:spPr>
          <a:xfrm rot="16200000">
            <a:off x="130176" y="1719658"/>
            <a:ext cx="1849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Cortical Networks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EEBCCC8-3A69-AC4C-8865-2B827C381751}"/>
              </a:ext>
            </a:extLst>
          </p:cNvPr>
          <p:cNvGrpSpPr/>
          <p:nvPr/>
        </p:nvGrpSpPr>
        <p:grpSpPr>
          <a:xfrm>
            <a:off x="1238422" y="706359"/>
            <a:ext cx="2636661" cy="2528438"/>
            <a:chOff x="597311" y="61845"/>
            <a:chExt cx="2636661" cy="2528438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B95E86C6-411D-FF48-B182-28F1E95E4D6C}"/>
                </a:ext>
              </a:extLst>
            </p:cNvPr>
            <p:cNvGrpSpPr/>
            <p:nvPr/>
          </p:nvGrpSpPr>
          <p:grpSpPr>
            <a:xfrm>
              <a:off x="1200084" y="589089"/>
              <a:ext cx="1435786" cy="1314756"/>
              <a:chOff x="779805" y="272835"/>
              <a:chExt cx="2100180" cy="1958129"/>
            </a:xfrm>
          </p:grpSpPr>
          <p:pic>
            <p:nvPicPr>
              <p:cNvPr id="116" name="Picture 115">
                <a:extLst>
                  <a:ext uri="{FF2B5EF4-FFF2-40B4-BE49-F238E27FC236}">
                    <a16:creationId xmlns:a16="http://schemas.microsoft.com/office/drawing/2014/main" id="{E51AA797-6E56-D546-BD70-FDDE18E369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7738" t="8828" r="13837" b="13208"/>
              <a:stretch/>
            </p:blipFill>
            <p:spPr>
              <a:xfrm>
                <a:off x="1085652" y="272835"/>
                <a:ext cx="1599496" cy="1366866"/>
              </a:xfrm>
              <a:prstGeom prst="rect">
                <a:avLst/>
              </a:prstGeom>
            </p:spPr>
          </p:pic>
          <p:pic>
            <p:nvPicPr>
              <p:cNvPr id="117" name="Picture 116">
                <a:extLst>
                  <a:ext uri="{FF2B5EF4-FFF2-40B4-BE49-F238E27FC236}">
                    <a16:creationId xmlns:a16="http://schemas.microsoft.com/office/drawing/2014/main" id="{C939BC6B-6EC7-4E4E-86FE-3EB3B2A1DD0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60433" t="27535" r="17751" b="49391"/>
              <a:stretch/>
            </p:blipFill>
            <p:spPr>
              <a:xfrm>
                <a:off x="1533753" y="1572692"/>
                <a:ext cx="1346232" cy="658272"/>
              </a:xfrm>
              <a:prstGeom prst="rect">
                <a:avLst/>
              </a:prstGeom>
            </p:spPr>
          </p:pic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302BD0A8-1F29-DE46-8754-6487DE4828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455" t="40354" r="89115" b="45647"/>
              <a:stretch/>
            </p:blipFill>
            <p:spPr>
              <a:xfrm flipH="1">
                <a:off x="779805" y="1557814"/>
                <a:ext cx="744060" cy="585273"/>
              </a:xfrm>
              <a:prstGeom prst="ellipse">
                <a:avLst/>
              </a:prstGeom>
            </p:spPr>
          </p:pic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D2782482-A791-7B48-90CF-CB8B1BE43D13}"/>
                </a:ext>
              </a:extLst>
            </p:cNvPr>
            <p:cNvGrpSpPr/>
            <p:nvPr/>
          </p:nvGrpSpPr>
          <p:grpSpPr>
            <a:xfrm>
              <a:off x="597311" y="61845"/>
              <a:ext cx="2636661" cy="2528438"/>
              <a:chOff x="3140623" y="347880"/>
              <a:chExt cx="2452652" cy="2351982"/>
            </a:xfrm>
          </p:grpSpPr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16791780-1FEE-9547-995F-C03A2B3629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6976" t="8518" r="13740" b="11382"/>
              <a:stretch/>
            </p:blipFill>
            <p:spPr>
              <a:xfrm>
                <a:off x="3543976" y="719617"/>
                <a:ext cx="1698946" cy="1671892"/>
              </a:xfrm>
              <a:prstGeom prst="donut">
                <a:avLst>
                  <a:gd name="adj" fmla="val 6250"/>
                </a:avLst>
              </a:prstGeom>
            </p:spPr>
          </p:pic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B0119821-4692-544B-8B95-6065B0B52E7F}"/>
                  </a:ext>
                </a:extLst>
              </p:cNvPr>
              <p:cNvGrpSpPr/>
              <p:nvPr/>
            </p:nvGrpSpPr>
            <p:grpSpPr>
              <a:xfrm>
                <a:off x="3140623" y="347880"/>
                <a:ext cx="2452652" cy="2351982"/>
                <a:chOff x="3140623" y="347880"/>
                <a:chExt cx="2452652" cy="2351982"/>
              </a:xfrm>
            </p:grpSpPr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354E25D1-A680-9045-8519-75473A0B9D3D}"/>
                    </a:ext>
                  </a:extLst>
                </p:cNvPr>
                <p:cNvGrpSpPr/>
                <p:nvPr/>
              </p:nvGrpSpPr>
              <p:grpSpPr>
                <a:xfrm>
                  <a:off x="3184757" y="439920"/>
                  <a:ext cx="2326792" cy="2259942"/>
                  <a:chOff x="3150142" y="379962"/>
                  <a:chExt cx="2326792" cy="2259942"/>
                </a:xfrm>
              </p:grpSpPr>
              <p:pic>
                <p:nvPicPr>
                  <p:cNvPr id="109" name="Picture 108">
                    <a:extLst>
                      <a:ext uri="{FF2B5EF4-FFF2-40B4-BE49-F238E27FC236}">
                        <a16:creationId xmlns:a16="http://schemas.microsoft.com/office/drawing/2014/main" id="{DF87BFC6-F0B9-9349-A3D8-B0A05DB5D7D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16984" t="12627" r="75168" b="69355"/>
                  <a:stretch/>
                </p:blipFill>
                <p:spPr>
                  <a:xfrm>
                    <a:off x="5111521" y="832798"/>
                    <a:ext cx="302544" cy="372095"/>
                  </a:xfrm>
                  <a:prstGeom prst="ellipse">
                    <a:avLst/>
                  </a:prstGeom>
                </p:spPr>
              </p:pic>
              <p:pic>
                <p:nvPicPr>
                  <p:cNvPr id="110" name="Picture 109">
                    <a:extLst>
                      <a:ext uri="{FF2B5EF4-FFF2-40B4-BE49-F238E27FC236}">
                        <a16:creationId xmlns:a16="http://schemas.microsoft.com/office/drawing/2014/main" id="{C1FFC21C-F4BE-F04E-ADEC-697E941446A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8474" t="66368" r="33894" b="20037"/>
                  <a:stretch/>
                </p:blipFill>
                <p:spPr>
                  <a:xfrm>
                    <a:off x="5109941" y="1768325"/>
                    <a:ext cx="366993" cy="350230"/>
                  </a:xfrm>
                  <a:prstGeom prst="ellipse">
                    <a:avLst/>
                  </a:prstGeom>
                </p:spPr>
              </p:pic>
              <p:pic>
                <p:nvPicPr>
                  <p:cNvPr id="111" name="Picture 110">
                    <a:extLst>
                      <a:ext uri="{FF2B5EF4-FFF2-40B4-BE49-F238E27FC236}">
                        <a16:creationId xmlns:a16="http://schemas.microsoft.com/office/drawing/2014/main" id="{9FFB0DD0-6778-8D42-8759-2DE6F101EED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37925" t="19136" r="55436" b="69102"/>
                  <a:stretch/>
                </p:blipFill>
                <p:spPr>
                  <a:xfrm>
                    <a:off x="4478474" y="379962"/>
                    <a:ext cx="319228" cy="302996"/>
                  </a:xfrm>
                  <a:prstGeom prst="ellipse">
                    <a:avLst/>
                  </a:prstGeom>
                </p:spPr>
              </p:pic>
              <p:pic>
                <p:nvPicPr>
                  <p:cNvPr id="112" name="Picture 111">
                    <a:extLst>
                      <a:ext uri="{FF2B5EF4-FFF2-40B4-BE49-F238E27FC236}">
                        <a16:creationId xmlns:a16="http://schemas.microsoft.com/office/drawing/2014/main" id="{D5DEDB99-18FA-3149-BF18-0274F080E2A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37427" t="65552" r="54941" b="20853"/>
                  <a:stretch/>
                </p:blipFill>
                <p:spPr>
                  <a:xfrm>
                    <a:off x="4448490" y="2289674"/>
                    <a:ext cx="366993" cy="350230"/>
                  </a:xfrm>
                  <a:prstGeom prst="ellipse">
                    <a:avLst/>
                  </a:prstGeom>
                </p:spPr>
              </p:pic>
              <p:pic>
                <p:nvPicPr>
                  <p:cNvPr id="113" name="Picture 112">
                    <a:extLst>
                      <a:ext uri="{FF2B5EF4-FFF2-40B4-BE49-F238E27FC236}">
                        <a16:creationId xmlns:a16="http://schemas.microsoft.com/office/drawing/2014/main" id="{35E81842-DF71-B54E-B8FE-8325BE009B4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16983" t="68025" r="75385" b="18380"/>
                  <a:stretch/>
                </p:blipFill>
                <p:spPr>
                  <a:xfrm>
                    <a:off x="3539556" y="2124738"/>
                    <a:ext cx="366993" cy="350230"/>
                  </a:xfrm>
                  <a:prstGeom prst="ellipse">
                    <a:avLst/>
                  </a:prstGeom>
                </p:spPr>
              </p:pic>
              <p:pic>
                <p:nvPicPr>
                  <p:cNvPr id="114" name="Picture 113">
                    <a:extLst>
                      <a:ext uri="{FF2B5EF4-FFF2-40B4-BE49-F238E27FC236}">
                        <a16:creationId xmlns:a16="http://schemas.microsoft.com/office/drawing/2014/main" id="{32B7FC5D-2146-4346-81AF-FD9154116F0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78901" t="18770" r="13467" b="67635"/>
                  <a:stretch/>
                </p:blipFill>
                <p:spPr>
                  <a:xfrm>
                    <a:off x="3150142" y="1327975"/>
                    <a:ext cx="366993" cy="350230"/>
                  </a:xfrm>
                  <a:prstGeom prst="ellipse">
                    <a:avLst/>
                  </a:prstGeom>
                </p:spPr>
              </p:pic>
              <p:pic>
                <p:nvPicPr>
                  <p:cNvPr id="115" name="Picture 114">
                    <a:extLst>
                      <a:ext uri="{FF2B5EF4-FFF2-40B4-BE49-F238E27FC236}">
                        <a16:creationId xmlns:a16="http://schemas.microsoft.com/office/drawing/2014/main" id="{99DFDEBD-C531-454A-8C34-2829FE85ED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8408" t="16319" r="33960" b="70086"/>
                  <a:stretch/>
                </p:blipFill>
                <p:spPr>
                  <a:xfrm>
                    <a:off x="3547765" y="543733"/>
                    <a:ext cx="366993" cy="350230"/>
                  </a:xfrm>
                  <a:prstGeom prst="ellipse">
                    <a:avLst/>
                  </a:prstGeom>
                </p:spPr>
              </p:pic>
            </p:grpSp>
            <p:sp>
              <p:nvSpPr>
                <p:cNvPr id="102" name="TextBox 101">
                  <a:extLst>
                    <a:ext uri="{FF2B5EF4-FFF2-40B4-BE49-F238E27FC236}">
                      <a16:creationId xmlns:a16="http://schemas.microsoft.com/office/drawing/2014/main" id="{3EE46801-79E1-324D-92DD-F7BDC089D789}"/>
                    </a:ext>
                  </a:extLst>
                </p:cNvPr>
                <p:cNvSpPr txBox="1"/>
                <p:nvPr/>
              </p:nvSpPr>
              <p:spPr>
                <a:xfrm>
                  <a:off x="3140623" y="1179242"/>
                  <a:ext cx="470000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 err="1"/>
                    <a:t>vAttn</a:t>
                  </a:r>
                  <a:endParaRPr lang="en-US" sz="1000" dirty="0"/>
                </a:p>
              </p:txBody>
            </p: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9C6F9C5B-3B21-6A46-B765-936774719912}"/>
                    </a:ext>
                  </a:extLst>
                </p:cNvPr>
                <p:cNvSpPr txBox="1"/>
                <p:nvPr/>
              </p:nvSpPr>
              <p:spPr>
                <a:xfrm>
                  <a:off x="3528391" y="386437"/>
                  <a:ext cx="479618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 err="1"/>
                    <a:t>dAttn</a:t>
                  </a:r>
                  <a:endParaRPr lang="en-US" sz="1000" dirty="0"/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8B9B24D5-CBD9-B340-ADEF-634640B8EF70}"/>
                    </a:ext>
                  </a:extLst>
                </p:cNvPr>
                <p:cNvSpPr txBox="1"/>
                <p:nvPr/>
              </p:nvSpPr>
              <p:spPr>
                <a:xfrm>
                  <a:off x="4068590" y="347880"/>
                  <a:ext cx="63350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 err="1"/>
                    <a:t>SomMot</a:t>
                  </a:r>
                  <a:endParaRPr lang="en-US" sz="1000" dirty="0"/>
                </a:p>
              </p:txBody>
            </p:sp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C4F227CC-5150-5D47-A890-D42DE850818A}"/>
                    </a:ext>
                  </a:extLst>
                </p:cNvPr>
                <p:cNvSpPr txBox="1"/>
                <p:nvPr/>
              </p:nvSpPr>
              <p:spPr>
                <a:xfrm>
                  <a:off x="5121475" y="710248"/>
                  <a:ext cx="335348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/>
                    <a:t>Vis</a:t>
                  </a:r>
                </a:p>
              </p:txBody>
            </p:sp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A2B47016-899E-D640-8BD4-00BC632CD0E5}"/>
                    </a:ext>
                  </a:extLst>
                </p:cNvPr>
                <p:cNvSpPr txBox="1"/>
                <p:nvPr/>
              </p:nvSpPr>
              <p:spPr>
                <a:xfrm>
                  <a:off x="5137701" y="1618214"/>
                  <a:ext cx="45557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/>
                    <a:t>DMN</a:t>
                  </a:r>
                </a:p>
              </p:txBody>
            </p: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157B21DB-6D74-6948-AF55-8AF9053FB76D}"/>
                    </a:ext>
                  </a:extLst>
                </p:cNvPr>
                <p:cNvSpPr txBox="1"/>
                <p:nvPr/>
              </p:nvSpPr>
              <p:spPr>
                <a:xfrm>
                  <a:off x="3288692" y="1977311"/>
                  <a:ext cx="52129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/>
                    <a:t>Limbic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5896E16A-F37B-8F42-967E-B559ACC02454}"/>
                    </a:ext>
                  </a:extLst>
                </p:cNvPr>
                <p:cNvSpPr txBox="1"/>
                <p:nvPr/>
              </p:nvSpPr>
              <p:spPr>
                <a:xfrm>
                  <a:off x="4242231" y="2398094"/>
                  <a:ext cx="393056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/>
                    <a:t>FPN</a:t>
                  </a:r>
                </a:p>
              </p:txBody>
            </p:sp>
          </p:grpSp>
        </p:grpSp>
      </p:grpSp>
      <p:pic>
        <p:nvPicPr>
          <p:cNvPr id="47" name="Graphic 46">
            <a:extLst>
              <a:ext uri="{FF2B5EF4-FFF2-40B4-BE49-F238E27FC236}">
                <a16:creationId xmlns:a16="http://schemas.microsoft.com/office/drawing/2014/main" id="{B13DA3DD-39D9-5E48-A5CA-AB9ABCDA19B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59359" t="20166" r="12030" b="23086"/>
          <a:stretch/>
        </p:blipFill>
        <p:spPr>
          <a:xfrm>
            <a:off x="1833145" y="4554818"/>
            <a:ext cx="1766355" cy="1751757"/>
          </a:xfrm>
          <a:prstGeom prst="ellipse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82B3AFCF-04F4-044D-9291-94931D83306B}"/>
              </a:ext>
            </a:extLst>
          </p:cNvPr>
          <p:cNvGrpSpPr/>
          <p:nvPr/>
        </p:nvGrpSpPr>
        <p:grpSpPr>
          <a:xfrm>
            <a:off x="1320389" y="3890723"/>
            <a:ext cx="2722468" cy="2831707"/>
            <a:chOff x="2373511" y="2293803"/>
            <a:chExt cx="2722468" cy="2831707"/>
          </a:xfrm>
        </p:grpSpPr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7B5C5FB-C7BA-B946-BFB1-AFE5BA91BD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6976" t="8518" r="13740" b="11382"/>
            <a:stretch/>
          </p:blipFill>
          <p:spPr>
            <a:xfrm rot="1476222">
              <a:off x="2833460" y="2901623"/>
              <a:ext cx="1862918" cy="1833253"/>
            </a:xfrm>
            <a:prstGeom prst="donut">
              <a:avLst>
                <a:gd name="adj" fmla="val 8484"/>
              </a:avLst>
            </a:prstGeom>
          </p:spPr>
        </p:pic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048E52A4-7CEC-AA45-B22F-2E55FFA3BD10}"/>
                </a:ext>
              </a:extLst>
            </p:cNvPr>
            <p:cNvGrpSpPr/>
            <p:nvPr/>
          </p:nvGrpSpPr>
          <p:grpSpPr>
            <a:xfrm>
              <a:off x="2433859" y="2957898"/>
              <a:ext cx="515362" cy="612865"/>
              <a:chOff x="2385465" y="3388473"/>
              <a:chExt cx="515362" cy="612865"/>
            </a:xfrm>
          </p:grpSpPr>
          <p:pic>
            <p:nvPicPr>
              <p:cNvPr id="91" name="Picture 90">
                <a:extLst>
                  <a:ext uri="{FF2B5EF4-FFF2-40B4-BE49-F238E27FC236}">
                    <a16:creationId xmlns:a16="http://schemas.microsoft.com/office/drawing/2014/main" id="{EA8DB7D0-1900-BF46-B6BC-791CA14FA9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8901" t="18770" r="13467" b="67635"/>
              <a:stretch/>
            </p:blipFill>
            <p:spPr>
              <a:xfrm>
                <a:off x="2433859" y="3617306"/>
                <a:ext cx="402413" cy="384032"/>
              </a:xfrm>
              <a:prstGeom prst="ellipse">
                <a:avLst/>
              </a:prstGeom>
            </p:spPr>
          </p:pic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9D85CF32-687C-6949-A9D2-355FDE92B9EC}"/>
                  </a:ext>
                </a:extLst>
              </p:cNvPr>
              <p:cNvSpPr txBox="1"/>
              <p:nvPr/>
            </p:nvSpPr>
            <p:spPr>
              <a:xfrm>
                <a:off x="2385465" y="3388473"/>
                <a:ext cx="515362" cy="2699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err="1"/>
                  <a:t>vAttn</a:t>
                </a:r>
                <a:endParaRPr lang="en-US" sz="1000" dirty="0"/>
              </a:p>
            </p:txBody>
          </p: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5289206F-9742-A54F-A48A-CCF4053E21F1}"/>
                </a:ext>
              </a:extLst>
            </p:cNvPr>
            <p:cNvGrpSpPr/>
            <p:nvPr/>
          </p:nvGrpSpPr>
          <p:grpSpPr>
            <a:xfrm>
              <a:off x="3195201" y="2293803"/>
              <a:ext cx="525908" cy="622254"/>
              <a:chOff x="2810658" y="2519151"/>
              <a:chExt cx="525908" cy="622254"/>
            </a:xfrm>
          </p:grpSpPr>
          <p:pic>
            <p:nvPicPr>
              <p:cNvPr id="89" name="Picture 88">
                <a:extLst>
                  <a:ext uri="{FF2B5EF4-FFF2-40B4-BE49-F238E27FC236}">
                    <a16:creationId xmlns:a16="http://schemas.microsoft.com/office/drawing/2014/main" id="{DCE9098C-CFBF-594D-B2FF-D18F338326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8408" t="16319" r="33960" b="70086"/>
              <a:stretch/>
            </p:blipFill>
            <p:spPr>
              <a:xfrm>
                <a:off x="2869858" y="2757373"/>
                <a:ext cx="402413" cy="384032"/>
              </a:xfrm>
              <a:prstGeom prst="ellipse">
                <a:avLst/>
              </a:prstGeom>
            </p:spPr>
          </p:pic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1C4B73D4-B3CC-DB44-8DBC-BFDD74B7EE09}"/>
                  </a:ext>
                </a:extLst>
              </p:cNvPr>
              <p:cNvSpPr txBox="1"/>
              <p:nvPr/>
            </p:nvSpPr>
            <p:spPr>
              <a:xfrm>
                <a:off x="2810658" y="2519151"/>
                <a:ext cx="525908" cy="2699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err="1"/>
                  <a:t>dAttn</a:t>
                </a:r>
                <a:endParaRPr lang="en-US" sz="1000" dirty="0"/>
              </a:p>
            </p:txBody>
          </p: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146BF7A-D1B5-A34D-ABF4-5F0844EFBA87}"/>
                </a:ext>
              </a:extLst>
            </p:cNvPr>
            <p:cNvGrpSpPr/>
            <p:nvPr/>
          </p:nvGrpSpPr>
          <p:grpSpPr>
            <a:xfrm>
              <a:off x="4158902" y="2514610"/>
              <a:ext cx="694649" cy="559727"/>
              <a:chOff x="3746995" y="2350308"/>
              <a:chExt cx="694649" cy="559727"/>
            </a:xfrm>
          </p:grpSpPr>
          <p:pic>
            <p:nvPicPr>
              <p:cNvPr id="87" name="Picture 86">
                <a:extLst>
                  <a:ext uri="{FF2B5EF4-FFF2-40B4-BE49-F238E27FC236}">
                    <a16:creationId xmlns:a16="http://schemas.microsoft.com/office/drawing/2014/main" id="{94C3BB76-5C61-9A45-AF40-0C315FC952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7925" t="19136" r="55436" b="69102"/>
              <a:stretch/>
            </p:blipFill>
            <p:spPr>
              <a:xfrm>
                <a:off x="3890394" y="2577796"/>
                <a:ext cx="350038" cy="332239"/>
              </a:xfrm>
              <a:prstGeom prst="ellipse">
                <a:avLst/>
              </a:prstGeom>
            </p:spPr>
          </p:pic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B6F44F64-4CEC-944A-B4C5-EB6BADE8F29F}"/>
                  </a:ext>
                </a:extLst>
              </p:cNvPr>
              <p:cNvSpPr txBox="1"/>
              <p:nvPr/>
            </p:nvSpPr>
            <p:spPr>
              <a:xfrm>
                <a:off x="3746995" y="2350308"/>
                <a:ext cx="694649" cy="2699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err="1"/>
                  <a:t>SomMot</a:t>
                </a:r>
                <a:endParaRPr lang="en-US" sz="1000" dirty="0"/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1F7DDC7A-BB25-4F4D-8BD3-1B0C1165D517}"/>
                </a:ext>
              </a:extLst>
            </p:cNvPr>
            <p:cNvGrpSpPr/>
            <p:nvPr/>
          </p:nvGrpSpPr>
          <p:grpSpPr>
            <a:xfrm>
              <a:off x="4728265" y="3425473"/>
              <a:ext cx="367714" cy="632373"/>
              <a:chOff x="4557497" y="2874215"/>
              <a:chExt cx="367714" cy="632373"/>
            </a:xfrm>
          </p:grpSpPr>
          <p:pic>
            <p:nvPicPr>
              <p:cNvPr id="85" name="Picture 84">
                <a:extLst>
                  <a:ext uri="{FF2B5EF4-FFF2-40B4-BE49-F238E27FC236}">
                    <a16:creationId xmlns:a16="http://schemas.microsoft.com/office/drawing/2014/main" id="{306919B4-A28C-F84B-9BC0-FDD2B27A5B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6984" t="12627" r="75168" b="69355"/>
              <a:stretch/>
            </p:blipFill>
            <p:spPr>
              <a:xfrm>
                <a:off x="4557497" y="3098581"/>
                <a:ext cx="331744" cy="408007"/>
              </a:xfrm>
              <a:prstGeom prst="ellipse">
                <a:avLst/>
              </a:prstGeom>
            </p:spPr>
          </p:pic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8A1D312-A2E6-C040-96A7-3F6FC5F239B0}"/>
                  </a:ext>
                </a:extLst>
              </p:cNvPr>
              <p:cNvSpPr txBox="1"/>
              <p:nvPr/>
            </p:nvSpPr>
            <p:spPr>
              <a:xfrm>
                <a:off x="4557497" y="2874215"/>
                <a:ext cx="367714" cy="2699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Vis</a:t>
                </a: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E531C2E9-637C-8C4F-883B-5F7CDF9EE2BC}"/>
                </a:ext>
              </a:extLst>
            </p:cNvPr>
            <p:cNvGrpSpPr/>
            <p:nvPr/>
          </p:nvGrpSpPr>
          <p:grpSpPr>
            <a:xfrm>
              <a:off x="4302301" y="4344492"/>
              <a:ext cx="696666" cy="595463"/>
              <a:chOff x="4582806" y="3888724"/>
              <a:chExt cx="696666" cy="595463"/>
            </a:xfrm>
          </p:grpSpPr>
          <p:pic>
            <p:nvPicPr>
              <p:cNvPr id="83" name="Picture 82">
                <a:extLst>
                  <a:ext uri="{FF2B5EF4-FFF2-40B4-BE49-F238E27FC236}">
                    <a16:creationId xmlns:a16="http://schemas.microsoft.com/office/drawing/2014/main" id="{AACD10A6-D32F-C441-9FD9-42773095E18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8474" t="66368" r="33894" b="20037"/>
              <a:stretch/>
            </p:blipFill>
            <p:spPr>
              <a:xfrm>
                <a:off x="4582806" y="4100155"/>
                <a:ext cx="402413" cy="384032"/>
              </a:xfrm>
              <a:prstGeom prst="ellipse">
                <a:avLst/>
              </a:prstGeom>
            </p:spPr>
          </p:pic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03B3189-1A7B-C14C-841F-E5CB2FA97DFF}"/>
                  </a:ext>
                </a:extLst>
              </p:cNvPr>
              <p:cNvSpPr txBox="1"/>
              <p:nvPr/>
            </p:nvSpPr>
            <p:spPr>
              <a:xfrm>
                <a:off x="4779929" y="3888724"/>
                <a:ext cx="499543" cy="2699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DMN</a:t>
                </a:r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C26C25C7-22CF-6A46-A849-8BC23DACF6EC}"/>
                </a:ext>
              </a:extLst>
            </p:cNvPr>
            <p:cNvGrpSpPr/>
            <p:nvPr/>
          </p:nvGrpSpPr>
          <p:grpSpPr>
            <a:xfrm>
              <a:off x="3237142" y="4722605"/>
              <a:ext cx="751263" cy="402905"/>
              <a:chOff x="3857516" y="4652949"/>
              <a:chExt cx="751263" cy="402905"/>
            </a:xfrm>
          </p:grpSpPr>
          <p:pic>
            <p:nvPicPr>
              <p:cNvPr id="81" name="Picture 80">
                <a:extLst>
                  <a:ext uri="{FF2B5EF4-FFF2-40B4-BE49-F238E27FC236}">
                    <a16:creationId xmlns:a16="http://schemas.microsoft.com/office/drawing/2014/main" id="{C48BADB6-FFEF-3F42-9D4E-3AFBD35D55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7427" t="65552" r="54941" b="20853"/>
              <a:stretch/>
            </p:blipFill>
            <p:spPr>
              <a:xfrm>
                <a:off x="3857516" y="4671822"/>
                <a:ext cx="402413" cy="384032"/>
              </a:xfrm>
              <a:prstGeom prst="ellipse">
                <a:avLst/>
              </a:prstGeom>
            </p:spPr>
          </p:pic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6E114FD1-F5C3-B64D-A527-F91E02A5A4BD}"/>
                  </a:ext>
                </a:extLst>
              </p:cNvPr>
              <p:cNvSpPr txBox="1"/>
              <p:nvPr/>
            </p:nvSpPr>
            <p:spPr>
              <a:xfrm>
                <a:off x="4177788" y="4652949"/>
                <a:ext cx="430991" cy="2699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FPN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E9821354-7E53-414A-8966-7ED20A3BAFB3}"/>
                </a:ext>
              </a:extLst>
            </p:cNvPr>
            <p:cNvGrpSpPr/>
            <p:nvPr/>
          </p:nvGrpSpPr>
          <p:grpSpPr>
            <a:xfrm>
              <a:off x="2373511" y="3990435"/>
              <a:ext cx="636058" cy="654138"/>
              <a:chOff x="2627212" y="4220861"/>
              <a:chExt cx="636058" cy="654138"/>
            </a:xfrm>
          </p:grpSpPr>
          <p:pic>
            <p:nvPicPr>
              <p:cNvPr id="79" name="Picture 78">
                <a:extLst>
                  <a:ext uri="{FF2B5EF4-FFF2-40B4-BE49-F238E27FC236}">
                    <a16:creationId xmlns:a16="http://schemas.microsoft.com/office/drawing/2014/main" id="{8620134C-AC62-174F-9F83-C4BC01DD0D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6983" t="68025" r="75385" b="18380"/>
              <a:stretch/>
            </p:blipFill>
            <p:spPr>
              <a:xfrm>
                <a:off x="2860857" y="4490967"/>
                <a:ext cx="402413" cy="384032"/>
              </a:xfrm>
              <a:prstGeom prst="ellipse">
                <a:avLst/>
              </a:prstGeom>
            </p:spPr>
          </p:pic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E437785-C971-A342-8C29-53FD23EB7C3F}"/>
                  </a:ext>
                </a:extLst>
              </p:cNvPr>
              <p:cNvSpPr txBox="1"/>
              <p:nvPr/>
            </p:nvSpPr>
            <p:spPr>
              <a:xfrm>
                <a:off x="2627212" y="4220861"/>
                <a:ext cx="571609" cy="2699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Limbic</a:t>
                </a:r>
              </a:p>
            </p:txBody>
          </p:sp>
        </p:grp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1C19EEE3-9122-6E4E-8FB9-A51D9267A370}"/>
              </a:ext>
            </a:extLst>
          </p:cNvPr>
          <p:cNvSpPr txBox="1"/>
          <p:nvPr/>
        </p:nvSpPr>
        <p:spPr>
          <a:xfrm rot="16200000">
            <a:off x="-226727" y="5045785"/>
            <a:ext cx="1823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Polar plot version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8618E9A-8C8A-D443-9C3C-E553E68948A1}"/>
              </a:ext>
            </a:extLst>
          </p:cNvPr>
          <p:cNvSpPr txBox="1"/>
          <p:nvPr/>
        </p:nvSpPr>
        <p:spPr>
          <a:xfrm rot="16200000">
            <a:off x="3169153" y="1866857"/>
            <a:ext cx="2053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Wedge  plot version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ECEFC99-7EB1-724C-9226-744963C49402}"/>
              </a:ext>
            </a:extLst>
          </p:cNvPr>
          <p:cNvSpPr txBox="1"/>
          <p:nvPr/>
        </p:nvSpPr>
        <p:spPr>
          <a:xfrm rot="16200000">
            <a:off x="4255865" y="5012131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Cortical Networks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D4173B76-587F-2F44-940F-C26B81386148}"/>
              </a:ext>
            </a:extLst>
          </p:cNvPr>
          <p:cNvGrpSpPr/>
          <p:nvPr/>
        </p:nvGrpSpPr>
        <p:grpSpPr>
          <a:xfrm>
            <a:off x="5614396" y="4479550"/>
            <a:ext cx="1435786" cy="1314756"/>
            <a:chOff x="779805" y="272835"/>
            <a:chExt cx="2100180" cy="1958129"/>
          </a:xfrm>
        </p:grpSpPr>
        <p:pic>
          <p:nvPicPr>
            <p:cNvPr id="120" name="Picture 119">
              <a:extLst>
                <a:ext uri="{FF2B5EF4-FFF2-40B4-BE49-F238E27FC236}">
                  <a16:creationId xmlns:a16="http://schemas.microsoft.com/office/drawing/2014/main" id="{A99602E5-5B19-6A42-BD1C-21DD14604A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738" t="8828" r="13837" b="13208"/>
            <a:stretch/>
          </p:blipFill>
          <p:spPr>
            <a:xfrm>
              <a:off x="1085652" y="272835"/>
              <a:ext cx="1599496" cy="1366866"/>
            </a:xfrm>
            <a:prstGeom prst="rect">
              <a:avLst/>
            </a:prstGeom>
          </p:spPr>
        </p:pic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D0CD89A0-2FF5-AB41-A5FB-9D9D1AB031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60433" t="27535" r="17751" b="49391"/>
            <a:stretch/>
          </p:blipFill>
          <p:spPr>
            <a:xfrm>
              <a:off x="1533753" y="1572692"/>
              <a:ext cx="1346232" cy="658272"/>
            </a:xfrm>
            <a:prstGeom prst="rect">
              <a:avLst/>
            </a:prstGeom>
          </p:spPr>
        </p:pic>
        <p:pic>
          <p:nvPicPr>
            <p:cNvPr id="122" name="Picture 121">
              <a:extLst>
                <a:ext uri="{FF2B5EF4-FFF2-40B4-BE49-F238E27FC236}">
                  <a16:creationId xmlns:a16="http://schemas.microsoft.com/office/drawing/2014/main" id="{6E54EA0A-7503-5F4D-BC4D-AFAC2D8C0A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455" t="40354" r="89115" b="45647"/>
            <a:stretch/>
          </p:blipFill>
          <p:spPr>
            <a:xfrm flipH="1">
              <a:off x="779805" y="1557814"/>
              <a:ext cx="744060" cy="585273"/>
            </a:xfrm>
            <a:prstGeom prst="ellipse">
              <a:avLst/>
            </a:prstGeom>
          </p:spPr>
        </p:pic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708B4BBB-54F5-5A44-A969-127D459C4235}"/>
              </a:ext>
            </a:extLst>
          </p:cNvPr>
          <p:cNvGrpSpPr/>
          <p:nvPr/>
        </p:nvGrpSpPr>
        <p:grpSpPr>
          <a:xfrm>
            <a:off x="7385978" y="4339044"/>
            <a:ext cx="723758" cy="2082854"/>
            <a:chOff x="2318352" y="1683360"/>
            <a:chExt cx="723758" cy="2082854"/>
          </a:xfrm>
        </p:grpSpPr>
        <p:pic>
          <p:nvPicPr>
            <p:cNvPr id="124" name="Picture 123">
              <a:extLst>
                <a:ext uri="{FF2B5EF4-FFF2-40B4-BE49-F238E27FC236}">
                  <a16:creationId xmlns:a16="http://schemas.microsoft.com/office/drawing/2014/main" id="{9BD5B443-F404-614C-8CA5-287CBA705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6984" t="12627" r="75168" b="69355"/>
            <a:stretch/>
          </p:blipFill>
          <p:spPr>
            <a:xfrm>
              <a:off x="2682225" y="3366203"/>
              <a:ext cx="325242" cy="400011"/>
            </a:xfrm>
            <a:prstGeom prst="ellipse">
              <a:avLst/>
            </a:prstGeom>
          </p:spPr>
        </p:pic>
        <p:pic>
          <p:nvPicPr>
            <p:cNvPr id="125" name="Picture 124">
              <a:extLst>
                <a:ext uri="{FF2B5EF4-FFF2-40B4-BE49-F238E27FC236}">
                  <a16:creationId xmlns:a16="http://schemas.microsoft.com/office/drawing/2014/main" id="{5DEEE64A-9616-A142-81D7-3241B97C74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925" t="19136" r="55436" b="69102"/>
            <a:stretch/>
          </p:blipFill>
          <p:spPr>
            <a:xfrm>
              <a:off x="2344026" y="3157563"/>
              <a:ext cx="343178" cy="325728"/>
            </a:xfrm>
            <a:prstGeom prst="ellipse">
              <a:avLst/>
            </a:prstGeom>
          </p:spPr>
        </p:pic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EADD65AB-5D06-8546-B460-325B89A6F7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27" t="65552" r="54941" b="20853"/>
            <a:stretch/>
          </p:blipFill>
          <p:spPr>
            <a:xfrm>
              <a:off x="2318352" y="2002106"/>
              <a:ext cx="394527" cy="376506"/>
            </a:xfrm>
            <a:prstGeom prst="ellipse">
              <a:avLst/>
            </a:prstGeom>
          </p:spPr>
        </p:pic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607BE466-B191-6447-ADD7-B0AF25CDBC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6983" t="68025" r="75385" b="18380"/>
            <a:stretch/>
          </p:blipFill>
          <p:spPr>
            <a:xfrm>
              <a:off x="2647583" y="2261234"/>
              <a:ext cx="394527" cy="376506"/>
            </a:xfrm>
            <a:prstGeom prst="ellipse">
              <a:avLst/>
            </a:prstGeom>
          </p:spPr>
        </p:pic>
        <p:pic>
          <p:nvPicPr>
            <p:cNvPr id="128" name="Picture 127">
              <a:extLst>
                <a:ext uri="{FF2B5EF4-FFF2-40B4-BE49-F238E27FC236}">
                  <a16:creationId xmlns:a16="http://schemas.microsoft.com/office/drawing/2014/main" id="{6AD43C3E-1378-0F4F-92F2-4B569FFF64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8901" t="18770" r="13467" b="67635"/>
            <a:stretch/>
          </p:blipFill>
          <p:spPr>
            <a:xfrm>
              <a:off x="2318352" y="2566091"/>
              <a:ext cx="394527" cy="376506"/>
            </a:xfrm>
            <a:prstGeom prst="ellipse">
              <a:avLst/>
            </a:prstGeom>
          </p:spPr>
        </p:pic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D19FC198-BC8C-604F-B068-E9C14B2628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408" t="16319" r="33960" b="70086"/>
            <a:stretch/>
          </p:blipFill>
          <p:spPr>
            <a:xfrm>
              <a:off x="2647583" y="2839108"/>
              <a:ext cx="394527" cy="376506"/>
            </a:xfrm>
            <a:prstGeom prst="ellipse">
              <a:avLst/>
            </a:prstGeom>
          </p:spPr>
        </p:pic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427AA83A-055F-CD47-AED0-3396B9EBCF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474" t="66368" r="33894" b="20037"/>
            <a:stretch/>
          </p:blipFill>
          <p:spPr>
            <a:xfrm>
              <a:off x="2647583" y="1683360"/>
              <a:ext cx="394527" cy="376506"/>
            </a:xfrm>
            <a:prstGeom prst="ellipse">
              <a:avLst/>
            </a:prstGeom>
          </p:spPr>
        </p:pic>
      </p:grpSp>
      <p:pic>
        <p:nvPicPr>
          <p:cNvPr id="131" name="Picture 130">
            <a:extLst>
              <a:ext uri="{FF2B5EF4-FFF2-40B4-BE49-F238E27FC236}">
                <a16:creationId xmlns:a16="http://schemas.microsoft.com/office/drawing/2014/main" id="{EEC47D66-508F-3E46-BB59-7EFF2462F1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58387" y="4116378"/>
            <a:ext cx="342799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882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3BABA-9B5F-C340-934D-2A0D62191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491"/>
            <a:ext cx="10515600" cy="360089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Yeo 17 networks R/L</a:t>
            </a:r>
          </a:p>
        </p:txBody>
      </p:sp>
      <p:pic>
        <p:nvPicPr>
          <p:cNvPr id="31" name="Picture 30" descr="A close up of a clock&#10;&#10;Description automatically generated">
            <a:extLst>
              <a:ext uri="{FF2B5EF4-FFF2-40B4-BE49-F238E27FC236}">
                <a16:creationId xmlns:a16="http://schemas.microsoft.com/office/drawing/2014/main" id="{7C49706B-39F8-AF4C-A31B-87F2D494E6B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53655" y="866148"/>
            <a:ext cx="977900" cy="1155700"/>
          </a:xfrm>
          <a:prstGeom prst="rect">
            <a:avLst/>
          </a:prstGeom>
        </p:spPr>
      </p:pic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063F3EEB-696D-B14F-BF77-E849FC46E7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11" t="12659" r="15422" b="13238"/>
          <a:stretch/>
        </p:blipFill>
        <p:spPr>
          <a:xfrm>
            <a:off x="4308592" y="1333116"/>
            <a:ext cx="3240476" cy="3235395"/>
          </a:xfrm>
          <a:prstGeom prst="ellipse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E4997F-9264-6E41-8984-E81D8507B87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6397" t="54209" r="8354" b="7942"/>
          <a:stretch/>
        </p:blipFill>
        <p:spPr>
          <a:xfrm>
            <a:off x="7138578" y="506059"/>
            <a:ext cx="1375402" cy="1107628"/>
          </a:xfrm>
          <a:prstGeom prst="rect">
            <a:avLst/>
          </a:prstGeom>
        </p:spPr>
      </p:pic>
      <p:pic>
        <p:nvPicPr>
          <p:cNvPr id="16" name="Picture 15" descr="A close up of a mans face&#10;&#10;Description automatically generated">
            <a:extLst>
              <a:ext uri="{FF2B5EF4-FFF2-40B4-BE49-F238E27FC236}">
                <a16:creationId xmlns:a16="http://schemas.microsoft.com/office/drawing/2014/main" id="{67ADEEBD-219D-0F44-9696-19849303BE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442" t="612" r="41846" b="48601"/>
          <a:stretch/>
        </p:blipFill>
        <p:spPr>
          <a:xfrm>
            <a:off x="6718093" y="4703961"/>
            <a:ext cx="1107493" cy="149877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F01EC3B-EB48-ED44-AD24-75916C2FAF0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353" t="7697" r="54336" b="57614"/>
          <a:stretch/>
        </p:blipFill>
        <p:spPr>
          <a:xfrm>
            <a:off x="5760409" y="5076823"/>
            <a:ext cx="1675153" cy="1391914"/>
          </a:xfrm>
          <a:prstGeom prst="rect">
            <a:avLst/>
          </a:prstGeom>
        </p:spPr>
      </p:pic>
      <p:sp>
        <p:nvSpPr>
          <p:cNvPr id="284" name="TextBox 283">
            <a:extLst>
              <a:ext uri="{FF2B5EF4-FFF2-40B4-BE49-F238E27FC236}">
                <a16:creationId xmlns:a16="http://schemas.microsoft.com/office/drawing/2014/main" id="{FBFFEB5B-7FD6-004E-98E0-9EF4A63CC706}"/>
              </a:ext>
            </a:extLst>
          </p:cNvPr>
          <p:cNvSpPr txBox="1"/>
          <p:nvPr/>
        </p:nvSpPr>
        <p:spPr>
          <a:xfrm>
            <a:off x="3296528" y="6036039"/>
            <a:ext cx="7241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effectLst>
                  <a:glow rad="101600">
                    <a:schemeClr val="bg1">
                      <a:alpha val="70000"/>
                    </a:schemeClr>
                  </a:glow>
                </a:effectLst>
              </a:rPr>
              <a:t>vAttn</a:t>
            </a:r>
            <a:r>
              <a:rPr lang="en-US" sz="1400" dirty="0">
                <a:effectLst>
                  <a:glow rad="101600">
                    <a:schemeClr val="bg1">
                      <a:alpha val="70000"/>
                    </a:schemeClr>
                  </a:glow>
                </a:effectLst>
              </a:rPr>
              <a:t> A</a:t>
            </a: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709C9739-E58B-EA47-B774-493CF2E432BC}"/>
              </a:ext>
            </a:extLst>
          </p:cNvPr>
          <p:cNvSpPr txBox="1"/>
          <p:nvPr/>
        </p:nvSpPr>
        <p:spPr>
          <a:xfrm>
            <a:off x="6748452" y="6170549"/>
            <a:ext cx="11062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effectLst>
                  <a:glow rad="101600">
                    <a:schemeClr val="bg1">
                      <a:alpha val="70000"/>
                    </a:schemeClr>
                  </a:glow>
                </a:effectLst>
              </a:rPr>
              <a:t>SomMotor</a:t>
            </a:r>
            <a:r>
              <a:rPr lang="en-US" sz="1400" dirty="0">
                <a:effectLst>
                  <a:glow rad="101600">
                    <a:schemeClr val="bg1">
                      <a:alpha val="70000"/>
                    </a:schemeClr>
                  </a:glow>
                </a:effectLst>
              </a:rPr>
              <a:t> B</a:t>
            </a: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A64D81F6-5DB4-FA4E-A6D7-ECCC64C78704}"/>
              </a:ext>
            </a:extLst>
          </p:cNvPr>
          <p:cNvSpPr txBox="1"/>
          <p:nvPr/>
        </p:nvSpPr>
        <p:spPr>
          <a:xfrm>
            <a:off x="8041795" y="1967699"/>
            <a:ext cx="861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effectLst>
                  <a:glow rad="101600">
                    <a:schemeClr val="bg1">
                      <a:alpha val="70000"/>
                    </a:schemeClr>
                  </a:glow>
                </a:effectLst>
              </a:rPr>
              <a:t>Control C</a:t>
            </a:r>
          </a:p>
        </p:txBody>
      </p: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C5095DBB-ACAD-8F43-A456-398C62AC4CE7}"/>
              </a:ext>
            </a:extLst>
          </p:cNvPr>
          <p:cNvGrpSpPr/>
          <p:nvPr/>
        </p:nvGrpSpPr>
        <p:grpSpPr>
          <a:xfrm>
            <a:off x="3489995" y="566330"/>
            <a:ext cx="4591498" cy="4745519"/>
            <a:chOff x="72189" y="365663"/>
            <a:chExt cx="4591498" cy="4745519"/>
          </a:xfrm>
        </p:grpSpPr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7E9DA5EB-5552-8A4A-81CF-B671E26B576C}"/>
                </a:ext>
              </a:extLst>
            </p:cNvPr>
            <p:cNvGrpSpPr/>
            <p:nvPr/>
          </p:nvGrpSpPr>
          <p:grpSpPr>
            <a:xfrm rot="17571492">
              <a:off x="1565433" y="104188"/>
              <a:ext cx="1359635" cy="1882585"/>
              <a:chOff x="5875129" y="2646735"/>
              <a:chExt cx="1359635" cy="1882585"/>
            </a:xfrm>
          </p:grpSpPr>
          <p:sp>
            <p:nvSpPr>
              <p:cNvPr id="230" name="TextBox 229">
                <a:extLst>
                  <a:ext uri="{FF2B5EF4-FFF2-40B4-BE49-F238E27FC236}">
                    <a16:creationId xmlns:a16="http://schemas.microsoft.com/office/drawing/2014/main" id="{077B23AD-E076-E342-A0EE-8FCC272970CF}"/>
                  </a:ext>
                </a:extLst>
              </p:cNvPr>
              <p:cNvSpPr txBox="1"/>
              <p:nvPr/>
            </p:nvSpPr>
            <p:spPr>
              <a:xfrm rot="2196974">
                <a:off x="5875129" y="2646735"/>
                <a:ext cx="76264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Default C</a:t>
                </a:r>
              </a:p>
            </p:txBody>
          </p:sp>
          <p:sp>
            <p:nvSpPr>
              <p:cNvPr id="231" name="TextBox 230">
                <a:extLst>
                  <a:ext uri="{FF2B5EF4-FFF2-40B4-BE49-F238E27FC236}">
                    <a16:creationId xmlns:a16="http://schemas.microsoft.com/office/drawing/2014/main" id="{3ED959D7-925E-6244-931F-D7362BDEF9B1}"/>
                  </a:ext>
                </a:extLst>
              </p:cNvPr>
              <p:cNvSpPr txBox="1"/>
              <p:nvPr/>
            </p:nvSpPr>
            <p:spPr>
              <a:xfrm rot="3461326">
                <a:off x="6437420" y="3249525"/>
                <a:ext cx="7642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Default B</a:t>
                </a:r>
              </a:p>
            </p:txBody>
          </p:sp>
          <p:sp>
            <p:nvSpPr>
              <p:cNvPr id="232" name="TextBox 231">
                <a:extLst>
                  <a:ext uri="{FF2B5EF4-FFF2-40B4-BE49-F238E27FC236}">
                    <a16:creationId xmlns:a16="http://schemas.microsoft.com/office/drawing/2014/main" id="{186E0833-B0E8-054B-99D4-11C4414C6D92}"/>
                  </a:ext>
                </a:extLst>
              </p:cNvPr>
              <p:cNvSpPr txBox="1"/>
              <p:nvPr/>
            </p:nvSpPr>
            <p:spPr>
              <a:xfrm rot="4886267">
                <a:off x="6710935" y="4005490"/>
                <a:ext cx="77066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Default A</a:t>
                </a:r>
              </a:p>
            </p:txBody>
          </p:sp>
        </p:grp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0FD39C26-5AB3-9846-AAA0-85D8E7E71C7A}"/>
                </a:ext>
              </a:extLst>
            </p:cNvPr>
            <p:cNvGrpSpPr/>
            <p:nvPr/>
          </p:nvGrpSpPr>
          <p:grpSpPr>
            <a:xfrm>
              <a:off x="72189" y="769414"/>
              <a:ext cx="4591498" cy="4341768"/>
              <a:chOff x="72189" y="769414"/>
              <a:chExt cx="4591498" cy="4341768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FD97EA18-8EE0-5C41-9C2B-560F9AC12414}"/>
                  </a:ext>
                </a:extLst>
              </p:cNvPr>
              <p:cNvGrpSpPr/>
              <p:nvPr/>
            </p:nvGrpSpPr>
            <p:grpSpPr>
              <a:xfrm rot="6519651">
                <a:off x="2021120" y="3755025"/>
                <a:ext cx="976465" cy="1735849"/>
                <a:chOff x="5810893" y="2182070"/>
                <a:chExt cx="976465" cy="1735849"/>
              </a:xfrm>
            </p:grpSpPr>
            <p:sp>
              <p:nvSpPr>
                <p:cNvPr id="222" name="TextBox 221">
                  <a:extLst>
                    <a:ext uri="{FF2B5EF4-FFF2-40B4-BE49-F238E27FC236}">
                      <a16:creationId xmlns:a16="http://schemas.microsoft.com/office/drawing/2014/main" id="{C65A3DDB-2840-BC45-8DA5-D4C92F13BAC8}"/>
                    </a:ext>
                  </a:extLst>
                </p:cNvPr>
                <p:cNvSpPr txBox="1"/>
                <p:nvPr/>
              </p:nvSpPr>
              <p:spPr>
                <a:xfrm rot="3461326">
                  <a:off x="5883799" y="2531909"/>
                  <a:ext cx="97667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SomMotor</a:t>
                  </a:r>
                  <a:r>
                    <a:rPr lang="en-US" sz="1200" dirty="0"/>
                    <a:t> B</a:t>
                  </a:r>
                </a:p>
              </p:txBody>
            </p:sp>
            <p:sp>
              <p:nvSpPr>
                <p:cNvPr id="223" name="TextBox 222">
                  <a:extLst>
                    <a:ext uri="{FF2B5EF4-FFF2-40B4-BE49-F238E27FC236}">
                      <a16:creationId xmlns:a16="http://schemas.microsoft.com/office/drawing/2014/main" id="{8A41BAF9-2FFF-774B-8E0C-F5B2921EE94F}"/>
                    </a:ext>
                  </a:extLst>
                </p:cNvPr>
                <p:cNvSpPr txBox="1"/>
                <p:nvPr/>
              </p:nvSpPr>
              <p:spPr>
                <a:xfrm rot="4886267">
                  <a:off x="6157314" y="3287874"/>
                  <a:ext cx="98309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SomMotor</a:t>
                  </a:r>
                  <a:r>
                    <a:rPr lang="en-US" sz="1200" dirty="0"/>
                    <a:t> A</a:t>
                  </a:r>
                </a:p>
              </p:txBody>
            </p:sp>
            <p:grpSp>
              <p:nvGrpSpPr>
                <p:cNvPr id="224" name="Group 223">
                  <a:extLst>
                    <a:ext uri="{FF2B5EF4-FFF2-40B4-BE49-F238E27FC236}">
                      <a16:creationId xmlns:a16="http://schemas.microsoft.com/office/drawing/2014/main" id="{2F78A30A-53E6-A747-8CDC-2A292D879C64}"/>
                    </a:ext>
                  </a:extLst>
                </p:cNvPr>
                <p:cNvGrpSpPr/>
                <p:nvPr/>
              </p:nvGrpSpPr>
              <p:grpSpPr>
                <a:xfrm rot="1476317">
                  <a:off x="5810893" y="2604508"/>
                  <a:ext cx="519045" cy="446615"/>
                  <a:chOff x="3184297" y="1098231"/>
                  <a:chExt cx="519045" cy="446615"/>
                </a:xfrm>
              </p:grpSpPr>
              <p:sp>
                <p:nvSpPr>
                  <p:cNvPr id="228" name="TextBox 227">
                    <a:extLst>
                      <a:ext uri="{FF2B5EF4-FFF2-40B4-BE49-F238E27FC236}">
                        <a16:creationId xmlns:a16="http://schemas.microsoft.com/office/drawing/2014/main" id="{6BDC33EF-3330-214D-964A-611671E4E690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84297" y="1098231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  <p:sp>
                <p:nvSpPr>
                  <p:cNvPr id="229" name="TextBox 228">
                    <a:extLst>
                      <a:ext uri="{FF2B5EF4-FFF2-40B4-BE49-F238E27FC236}">
                        <a16:creationId xmlns:a16="http://schemas.microsoft.com/office/drawing/2014/main" id="{9A1F7550-58EE-9A4C-8580-59E3178FE9C8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54556" y="1267847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</p:grpSp>
            <p:grpSp>
              <p:nvGrpSpPr>
                <p:cNvPr id="225" name="Group 224">
                  <a:extLst>
                    <a:ext uri="{FF2B5EF4-FFF2-40B4-BE49-F238E27FC236}">
                      <a16:creationId xmlns:a16="http://schemas.microsoft.com/office/drawing/2014/main" id="{C734BB09-C974-894B-A701-11E9C378610A}"/>
                    </a:ext>
                  </a:extLst>
                </p:cNvPr>
                <p:cNvGrpSpPr/>
                <p:nvPr/>
              </p:nvGrpSpPr>
              <p:grpSpPr>
                <a:xfrm rot="2870007">
                  <a:off x="5989199" y="3190494"/>
                  <a:ext cx="519041" cy="446616"/>
                  <a:chOff x="3159835" y="1125458"/>
                  <a:chExt cx="519041" cy="446616"/>
                </a:xfrm>
              </p:grpSpPr>
              <p:sp>
                <p:nvSpPr>
                  <p:cNvPr id="226" name="TextBox 225">
                    <a:extLst>
                      <a:ext uri="{FF2B5EF4-FFF2-40B4-BE49-F238E27FC236}">
                        <a16:creationId xmlns:a16="http://schemas.microsoft.com/office/drawing/2014/main" id="{64D461AA-AAD0-624F-89C5-F850C0C344B7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59835" y="1125458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  <p:sp>
                <p:nvSpPr>
                  <p:cNvPr id="227" name="TextBox 226">
                    <a:extLst>
                      <a:ext uri="{FF2B5EF4-FFF2-40B4-BE49-F238E27FC236}">
                        <a16:creationId xmlns:a16="http://schemas.microsoft.com/office/drawing/2014/main" id="{3DC2250B-393A-DB4C-8B17-06A8E54C7812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30090" y="1295075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</p:grpSp>
          </p:grpSp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B6A0C062-6B1B-CE49-BACA-73F68DD12632}"/>
                  </a:ext>
                </a:extLst>
              </p:cNvPr>
              <p:cNvGrpSpPr/>
              <p:nvPr/>
            </p:nvGrpSpPr>
            <p:grpSpPr>
              <a:xfrm>
                <a:off x="72189" y="769414"/>
                <a:ext cx="4591498" cy="4034119"/>
                <a:chOff x="72189" y="769414"/>
                <a:chExt cx="4591498" cy="4034119"/>
              </a:xfrm>
            </p:grpSpPr>
            <p:pic>
              <p:nvPicPr>
                <p:cNvPr id="175" name="Picture 174" descr="A close up of a logo&#10;&#10;Description automatically generated">
                  <a:extLst>
                    <a:ext uri="{FF2B5EF4-FFF2-40B4-BE49-F238E27FC236}">
                      <a16:creationId xmlns:a16="http://schemas.microsoft.com/office/drawing/2014/main" id="{13024ADD-D3DD-B444-B867-9E580B521E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7193" t="3533" r="7586" b="4071"/>
                <a:stretch/>
              </p:blipFill>
              <p:spPr>
                <a:xfrm>
                  <a:off x="505863" y="769414"/>
                  <a:ext cx="3958507" cy="4034119"/>
                </a:xfrm>
                <a:prstGeom prst="donut">
                  <a:avLst>
                    <a:gd name="adj" fmla="val 6240"/>
                  </a:avLst>
                </a:prstGeom>
              </p:spPr>
            </p:pic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531942F6-A743-D843-968B-3F768169153A}"/>
                    </a:ext>
                  </a:extLst>
                </p:cNvPr>
                <p:cNvGrpSpPr/>
                <p:nvPr/>
              </p:nvGrpSpPr>
              <p:grpSpPr>
                <a:xfrm rot="13613433">
                  <a:off x="288471" y="1335346"/>
                  <a:ext cx="976466" cy="1409029"/>
                  <a:chOff x="5810893" y="2345482"/>
                  <a:chExt cx="976466" cy="1409029"/>
                </a:xfrm>
              </p:grpSpPr>
              <p:sp>
                <p:nvSpPr>
                  <p:cNvPr id="213" name="TextBox 212">
                    <a:extLst>
                      <a:ext uri="{FF2B5EF4-FFF2-40B4-BE49-F238E27FC236}">
                        <a16:creationId xmlns:a16="http://schemas.microsoft.com/office/drawing/2014/main" id="{0806EE19-6AFA-1A4B-8838-266F7503140B}"/>
                      </a:ext>
                    </a:extLst>
                  </p:cNvPr>
                  <p:cNvSpPr txBox="1"/>
                  <p:nvPr/>
                </p:nvSpPr>
                <p:spPr>
                  <a:xfrm rot="3461326">
                    <a:off x="6047210" y="2531911"/>
                    <a:ext cx="649858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 err="1"/>
                      <a:t>dAttn</a:t>
                    </a:r>
                    <a:r>
                      <a:rPr lang="en-US" sz="1200" dirty="0"/>
                      <a:t> B</a:t>
                    </a:r>
                  </a:p>
                </p:txBody>
              </p:sp>
              <p:sp>
                <p:nvSpPr>
                  <p:cNvPr id="214" name="TextBox 213">
                    <a:extLst>
                      <a:ext uri="{FF2B5EF4-FFF2-40B4-BE49-F238E27FC236}">
                        <a16:creationId xmlns:a16="http://schemas.microsoft.com/office/drawing/2014/main" id="{284409F7-F365-5649-BE96-93A961F7F96E}"/>
                      </a:ext>
                    </a:extLst>
                  </p:cNvPr>
                  <p:cNvSpPr txBox="1"/>
                  <p:nvPr/>
                </p:nvSpPr>
                <p:spPr>
                  <a:xfrm rot="4886267">
                    <a:off x="6320725" y="3287876"/>
                    <a:ext cx="656270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 err="1"/>
                      <a:t>dAttn</a:t>
                    </a:r>
                    <a:r>
                      <a:rPr lang="en-US" sz="1200" dirty="0"/>
                      <a:t> A</a:t>
                    </a:r>
                  </a:p>
                </p:txBody>
              </p:sp>
              <p:grpSp>
                <p:nvGrpSpPr>
                  <p:cNvPr id="215" name="Group 214">
                    <a:extLst>
                      <a:ext uri="{FF2B5EF4-FFF2-40B4-BE49-F238E27FC236}">
                        <a16:creationId xmlns:a16="http://schemas.microsoft.com/office/drawing/2014/main" id="{1C1470F7-DABC-D349-A1E5-90BCB330C2B5}"/>
                      </a:ext>
                    </a:extLst>
                  </p:cNvPr>
                  <p:cNvGrpSpPr/>
                  <p:nvPr/>
                </p:nvGrpSpPr>
                <p:grpSpPr>
                  <a:xfrm rot="1476317">
                    <a:off x="5810893" y="2604508"/>
                    <a:ext cx="519045" cy="446615"/>
                    <a:chOff x="3184297" y="1098231"/>
                    <a:chExt cx="519045" cy="446615"/>
                  </a:xfrm>
                </p:grpSpPr>
                <p:sp>
                  <p:nvSpPr>
                    <p:cNvPr id="219" name="TextBox 218">
                      <a:extLst>
                        <a:ext uri="{FF2B5EF4-FFF2-40B4-BE49-F238E27FC236}">
                          <a16:creationId xmlns:a16="http://schemas.microsoft.com/office/drawing/2014/main" id="{15824EAD-11D9-C940-9B6F-2A9DBC5AAB86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184297" y="1098231"/>
                      <a:ext cx="268022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R</a:t>
                      </a:r>
                    </a:p>
                  </p:txBody>
                </p:sp>
                <p:sp>
                  <p:nvSpPr>
                    <p:cNvPr id="220" name="TextBox 219">
                      <a:extLst>
                        <a:ext uri="{FF2B5EF4-FFF2-40B4-BE49-F238E27FC236}">
                          <a16:creationId xmlns:a16="http://schemas.microsoft.com/office/drawing/2014/main" id="{14A48116-71CD-4443-8B1A-A5B90555B0EB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454556" y="1267847"/>
                      <a:ext cx="248786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L</a:t>
                      </a:r>
                    </a:p>
                  </p:txBody>
                </p:sp>
              </p:grpSp>
              <p:grpSp>
                <p:nvGrpSpPr>
                  <p:cNvPr id="216" name="Group 215">
                    <a:extLst>
                      <a:ext uri="{FF2B5EF4-FFF2-40B4-BE49-F238E27FC236}">
                        <a16:creationId xmlns:a16="http://schemas.microsoft.com/office/drawing/2014/main" id="{2A5F275E-13F5-1143-97A9-88FF1B392B6E}"/>
                      </a:ext>
                    </a:extLst>
                  </p:cNvPr>
                  <p:cNvGrpSpPr/>
                  <p:nvPr/>
                </p:nvGrpSpPr>
                <p:grpSpPr>
                  <a:xfrm rot="2870007">
                    <a:off x="6025801" y="3190349"/>
                    <a:ext cx="519045" cy="446616"/>
                    <a:chOff x="3184297" y="1098230"/>
                    <a:chExt cx="519045" cy="446616"/>
                  </a:xfrm>
                </p:grpSpPr>
                <p:sp>
                  <p:nvSpPr>
                    <p:cNvPr id="217" name="TextBox 216">
                      <a:extLst>
                        <a:ext uri="{FF2B5EF4-FFF2-40B4-BE49-F238E27FC236}">
                          <a16:creationId xmlns:a16="http://schemas.microsoft.com/office/drawing/2014/main" id="{DF7D4090-C941-D84E-B4CA-690B152F9601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184297" y="1098230"/>
                      <a:ext cx="268022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R</a:t>
                      </a:r>
                    </a:p>
                  </p:txBody>
                </p:sp>
                <p:sp>
                  <p:nvSpPr>
                    <p:cNvPr id="218" name="TextBox 217">
                      <a:extLst>
                        <a:ext uri="{FF2B5EF4-FFF2-40B4-BE49-F238E27FC236}">
                          <a16:creationId xmlns:a16="http://schemas.microsoft.com/office/drawing/2014/main" id="{DB8A2446-5BCF-344C-A00D-073183625CC3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454556" y="1267847"/>
                      <a:ext cx="248786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L</a:t>
                      </a:r>
                    </a:p>
                  </p:txBody>
                </p:sp>
              </p:grpSp>
            </p:grpSp>
            <p:sp>
              <p:nvSpPr>
                <p:cNvPr id="177" name="TextBox 176">
                  <a:extLst>
                    <a:ext uri="{FF2B5EF4-FFF2-40B4-BE49-F238E27FC236}">
                      <a16:creationId xmlns:a16="http://schemas.microsoft.com/office/drawing/2014/main" id="{FC1D6AD9-3D35-504F-91F1-A0B95C1DCB4C}"/>
                    </a:ext>
                  </a:extLst>
                </p:cNvPr>
                <p:cNvSpPr txBox="1"/>
                <p:nvPr/>
              </p:nvSpPr>
              <p:spPr>
                <a:xfrm rot="2196974">
                  <a:off x="3304052" y="936268"/>
                  <a:ext cx="76264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Control C</a:t>
                  </a:r>
                </a:p>
              </p:txBody>
            </p:sp>
            <p:sp>
              <p:nvSpPr>
                <p:cNvPr id="178" name="TextBox 177">
                  <a:extLst>
                    <a:ext uri="{FF2B5EF4-FFF2-40B4-BE49-F238E27FC236}">
                      <a16:creationId xmlns:a16="http://schemas.microsoft.com/office/drawing/2014/main" id="{06FCE126-2E75-3047-8C0C-63A1512E7E8D}"/>
                    </a:ext>
                  </a:extLst>
                </p:cNvPr>
                <p:cNvSpPr txBox="1"/>
                <p:nvPr/>
              </p:nvSpPr>
              <p:spPr>
                <a:xfrm rot="3461326">
                  <a:off x="3866343" y="1539058"/>
                  <a:ext cx="76424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Control B</a:t>
                  </a:r>
                </a:p>
              </p:txBody>
            </p:sp>
            <p:sp>
              <p:nvSpPr>
                <p:cNvPr id="179" name="TextBox 178">
                  <a:extLst>
                    <a:ext uri="{FF2B5EF4-FFF2-40B4-BE49-F238E27FC236}">
                      <a16:creationId xmlns:a16="http://schemas.microsoft.com/office/drawing/2014/main" id="{9DD5E3B8-6642-AE4A-9DD6-E7124D1059F4}"/>
                    </a:ext>
                  </a:extLst>
                </p:cNvPr>
                <p:cNvSpPr txBox="1"/>
                <p:nvPr/>
              </p:nvSpPr>
              <p:spPr>
                <a:xfrm rot="4886267">
                  <a:off x="4139858" y="2295023"/>
                  <a:ext cx="77066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Control A</a:t>
                  </a:r>
                </a:p>
              </p:txBody>
            </p:sp>
            <p:sp>
              <p:nvSpPr>
                <p:cNvPr id="180" name="TextBox 179">
                  <a:extLst>
                    <a:ext uri="{FF2B5EF4-FFF2-40B4-BE49-F238E27FC236}">
                      <a16:creationId xmlns:a16="http://schemas.microsoft.com/office/drawing/2014/main" id="{F9E21369-ABAA-4F49-AF8E-DA3586200EA9}"/>
                    </a:ext>
                  </a:extLst>
                </p:cNvPr>
                <p:cNvSpPr txBox="1"/>
                <p:nvPr/>
              </p:nvSpPr>
              <p:spPr>
                <a:xfrm rot="2196974">
                  <a:off x="3184297" y="1098231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81" name="TextBox 180">
                  <a:extLst>
                    <a:ext uri="{FF2B5EF4-FFF2-40B4-BE49-F238E27FC236}">
                      <a16:creationId xmlns:a16="http://schemas.microsoft.com/office/drawing/2014/main" id="{F898C6B9-4C3F-8A4A-AF35-CF2BAFAFB997}"/>
                    </a:ext>
                  </a:extLst>
                </p:cNvPr>
                <p:cNvSpPr txBox="1"/>
                <p:nvPr/>
              </p:nvSpPr>
              <p:spPr>
                <a:xfrm rot="2196974">
                  <a:off x="3464337" y="1263368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82" name="TextBox 181">
                  <a:extLst>
                    <a:ext uri="{FF2B5EF4-FFF2-40B4-BE49-F238E27FC236}">
                      <a16:creationId xmlns:a16="http://schemas.microsoft.com/office/drawing/2014/main" id="{FB7BE189-E093-1C43-9929-CF0E10DC9EA2}"/>
                    </a:ext>
                  </a:extLst>
                </p:cNvPr>
                <p:cNvSpPr txBox="1"/>
                <p:nvPr/>
              </p:nvSpPr>
              <p:spPr>
                <a:xfrm rot="3673291">
                  <a:off x="3733928" y="1567098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83" name="TextBox 182">
                  <a:extLst>
                    <a:ext uri="{FF2B5EF4-FFF2-40B4-BE49-F238E27FC236}">
                      <a16:creationId xmlns:a16="http://schemas.microsoft.com/office/drawing/2014/main" id="{5D007ABA-E6C7-0B4A-9EC4-AE06335537C7}"/>
                    </a:ext>
                  </a:extLst>
                </p:cNvPr>
                <p:cNvSpPr txBox="1"/>
                <p:nvPr/>
              </p:nvSpPr>
              <p:spPr>
                <a:xfrm rot="3673291">
                  <a:off x="3909898" y="1829834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84" name="TextBox 183">
                  <a:extLst>
                    <a:ext uri="{FF2B5EF4-FFF2-40B4-BE49-F238E27FC236}">
                      <a16:creationId xmlns:a16="http://schemas.microsoft.com/office/drawing/2014/main" id="{423E9EDF-BC7B-4B44-BAE4-0982C51C2D6A}"/>
                    </a:ext>
                  </a:extLst>
                </p:cNvPr>
                <p:cNvSpPr txBox="1"/>
                <p:nvPr/>
              </p:nvSpPr>
              <p:spPr>
                <a:xfrm rot="5066981">
                  <a:off x="4006245" y="2132345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85" name="TextBox 184">
                  <a:extLst>
                    <a:ext uri="{FF2B5EF4-FFF2-40B4-BE49-F238E27FC236}">
                      <a16:creationId xmlns:a16="http://schemas.microsoft.com/office/drawing/2014/main" id="{5196C88C-A86A-EF41-98FC-F90549CFE63F}"/>
                    </a:ext>
                  </a:extLst>
                </p:cNvPr>
                <p:cNvSpPr txBox="1"/>
                <p:nvPr/>
              </p:nvSpPr>
              <p:spPr>
                <a:xfrm rot="5066981">
                  <a:off x="4065109" y="2439392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86" name="TextBox 185">
                  <a:extLst>
                    <a:ext uri="{FF2B5EF4-FFF2-40B4-BE49-F238E27FC236}">
                      <a16:creationId xmlns:a16="http://schemas.microsoft.com/office/drawing/2014/main" id="{ED9A8C14-AE2F-8A4E-B30F-8F1B093682E7}"/>
                    </a:ext>
                  </a:extLst>
                </p:cNvPr>
                <p:cNvSpPr txBox="1"/>
                <p:nvPr/>
              </p:nvSpPr>
              <p:spPr>
                <a:xfrm rot="8937826">
                  <a:off x="3445800" y="3975843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87" name="TextBox 186">
                  <a:extLst>
                    <a:ext uri="{FF2B5EF4-FFF2-40B4-BE49-F238E27FC236}">
                      <a16:creationId xmlns:a16="http://schemas.microsoft.com/office/drawing/2014/main" id="{63EB4C8C-8F37-3340-AE00-BFC8D47532FE}"/>
                    </a:ext>
                  </a:extLst>
                </p:cNvPr>
                <p:cNvSpPr txBox="1"/>
                <p:nvPr/>
              </p:nvSpPr>
              <p:spPr>
                <a:xfrm rot="8937826">
                  <a:off x="3199440" y="4152417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88" name="TextBox 187">
                  <a:extLst>
                    <a:ext uri="{FF2B5EF4-FFF2-40B4-BE49-F238E27FC236}">
                      <a16:creationId xmlns:a16="http://schemas.microsoft.com/office/drawing/2014/main" id="{79053561-1AAD-3B43-8E6D-BD2D28EC4917}"/>
                    </a:ext>
                  </a:extLst>
                </p:cNvPr>
                <p:cNvSpPr txBox="1"/>
                <p:nvPr/>
              </p:nvSpPr>
              <p:spPr>
                <a:xfrm rot="21219212">
                  <a:off x="1854935" y="976558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89" name="TextBox 188">
                  <a:extLst>
                    <a:ext uri="{FF2B5EF4-FFF2-40B4-BE49-F238E27FC236}">
                      <a16:creationId xmlns:a16="http://schemas.microsoft.com/office/drawing/2014/main" id="{2796B85F-BB01-1E43-9D6F-3FB2B007FD4A}"/>
                    </a:ext>
                  </a:extLst>
                </p:cNvPr>
                <p:cNvSpPr txBox="1"/>
                <p:nvPr/>
              </p:nvSpPr>
              <p:spPr>
                <a:xfrm rot="21219212">
                  <a:off x="2170886" y="923050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90" name="TextBox 189">
                  <a:extLst>
                    <a:ext uri="{FF2B5EF4-FFF2-40B4-BE49-F238E27FC236}">
                      <a16:creationId xmlns:a16="http://schemas.microsoft.com/office/drawing/2014/main" id="{5F6BC4AC-669A-CC40-A2EA-5E1F1AC02C73}"/>
                    </a:ext>
                  </a:extLst>
                </p:cNvPr>
                <p:cNvSpPr txBox="1"/>
                <p:nvPr/>
              </p:nvSpPr>
              <p:spPr>
                <a:xfrm rot="904860">
                  <a:off x="2521649" y="906982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91" name="TextBox 190">
                  <a:extLst>
                    <a:ext uri="{FF2B5EF4-FFF2-40B4-BE49-F238E27FC236}">
                      <a16:creationId xmlns:a16="http://schemas.microsoft.com/office/drawing/2014/main" id="{3012CE0F-F520-874A-A553-D147AE13AE51}"/>
                    </a:ext>
                  </a:extLst>
                </p:cNvPr>
                <p:cNvSpPr txBox="1"/>
                <p:nvPr/>
              </p:nvSpPr>
              <p:spPr>
                <a:xfrm rot="904860">
                  <a:off x="2847550" y="969083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92" name="TextBox 191">
                  <a:extLst>
                    <a:ext uri="{FF2B5EF4-FFF2-40B4-BE49-F238E27FC236}">
                      <a16:creationId xmlns:a16="http://schemas.microsoft.com/office/drawing/2014/main" id="{A14AFF0D-E9D2-794D-9953-C8D35F68A395}"/>
                    </a:ext>
                  </a:extLst>
                </p:cNvPr>
                <p:cNvSpPr txBox="1"/>
                <p:nvPr/>
              </p:nvSpPr>
              <p:spPr>
                <a:xfrm rot="20128053">
                  <a:off x="1237209" y="1260609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93" name="TextBox 192">
                  <a:extLst>
                    <a:ext uri="{FF2B5EF4-FFF2-40B4-BE49-F238E27FC236}">
                      <a16:creationId xmlns:a16="http://schemas.microsoft.com/office/drawing/2014/main" id="{8CC4DB61-8CC8-0A4D-A079-1A7813BA5FE3}"/>
                    </a:ext>
                  </a:extLst>
                </p:cNvPr>
                <p:cNvSpPr txBox="1"/>
                <p:nvPr/>
              </p:nvSpPr>
              <p:spPr>
                <a:xfrm rot="20128053">
                  <a:off x="1521159" y="1114167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94" name="TextBox 193">
                  <a:extLst>
                    <a:ext uri="{FF2B5EF4-FFF2-40B4-BE49-F238E27FC236}">
                      <a16:creationId xmlns:a16="http://schemas.microsoft.com/office/drawing/2014/main" id="{36093DDC-DA5B-AE43-AE9A-26FE5733DD3A}"/>
                    </a:ext>
                  </a:extLst>
                </p:cNvPr>
                <p:cNvSpPr txBox="1"/>
                <p:nvPr/>
              </p:nvSpPr>
              <p:spPr>
                <a:xfrm rot="12882221">
                  <a:off x="983368" y="4340903"/>
                  <a:ext cx="63863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vAttn</a:t>
                  </a:r>
                  <a:r>
                    <a:rPr lang="en-US" sz="1200" dirty="0"/>
                    <a:t> B</a:t>
                  </a:r>
                </a:p>
              </p:txBody>
            </p:sp>
            <p:sp>
              <p:nvSpPr>
                <p:cNvPr id="195" name="TextBox 194">
                  <a:extLst>
                    <a:ext uri="{FF2B5EF4-FFF2-40B4-BE49-F238E27FC236}">
                      <a16:creationId xmlns:a16="http://schemas.microsoft.com/office/drawing/2014/main" id="{C6B9CA2A-AA3E-3340-BAB9-BCDDFEA7CF00}"/>
                    </a:ext>
                  </a:extLst>
                </p:cNvPr>
                <p:cNvSpPr txBox="1"/>
                <p:nvPr/>
              </p:nvSpPr>
              <p:spPr>
                <a:xfrm rot="14307162">
                  <a:off x="430213" y="3753014"/>
                  <a:ext cx="64504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vAttn</a:t>
                  </a:r>
                  <a:r>
                    <a:rPr lang="en-US" sz="1200" dirty="0"/>
                    <a:t> A</a:t>
                  </a:r>
                </a:p>
              </p:txBody>
            </p:sp>
            <p:grpSp>
              <p:nvGrpSpPr>
                <p:cNvPr id="196" name="Group 195">
                  <a:extLst>
                    <a:ext uri="{FF2B5EF4-FFF2-40B4-BE49-F238E27FC236}">
                      <a16:creationId xmlns:a16="http://schemas.microsoft.com/office/drawing/2014/main" id="{1C073DD0-5095-3B4B-B190-0D85920CED52}"/>
                    </a:ext>
                  </a:extLst>
                </p:cNvPr>
                <p:cNvGrpSpPr/>
                <p:nvPr/>
              </p:nvGrpSpPr>
              <p:grpSpPr>
                <a:xfrm rot="10897212">
                  <a:off x="1259467" y="3993366"/>
                  <a:ext cx="519045" cy="446615"/>
                  <a:chOff x="3184297" y="1098231"/>
                  <a:chExt cx="519045" cy="446615"/>
                </a:xfrm>
              </p:grpSpPr>
              <p:sp>
                <p:nvSpPr>
                  <p:cNvPr id="211" name="TextBox 210">
                    <a:extLst>
                      <a:ext uri="{FF2B5EF4-FFF2-40B4-BE49-F238E27FC236}">
                        <a16:creationId xmlns:a16="http://schemas.microsoft.com/office/drawing/2014/main" id="{99570FBC-50B0-3046-B912-DB4424059789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84297" y="1098231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  <p:sp>
                <p:nvSpPr>
                  <p:cNvPr id="212" name="TextBox 211">
                    <a:extLst>
                      <a:ext uri="{FF2B5EF4-FFF2-40B4-BE49-F238E27FC236}">
                        <a16:creationId xmlns:a16="http://schemas.microsoft.com/office/drawing/2014/main" id="{BE3751CF-44FF-FD46-B546-C39397F58C97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54556" y="1267847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</p:grpSp>
            <p:grpSp>
              <p:nvGrpSpPr>
                <p:cNvPr id="197" name="Group 196">
                  <a:extLst>
                    <a:ext uri="{FF2B5EF4-FFF2-40B4-BE49-F238E27FC236}">
                      <a16:creationId xmlns:a16="http://schemas.microsoft.com/office/drawing/2014/main" id="{41A7FCD1-45FA-B844-AFE1-AA7687734182}"/>
                    </a:ext>
                  </a:extLst>
                </p:cNvPr>
                <p:cNvGrpSpPr/>
                <p:nvPr/>
              </p:nvGrpSpPr>
              <p:grpSpPr>
                <a:xfrm rot="12290902">
                  <a:off x="832856" y="3537957"/>
                  <a:ext cx="519045" cy="446615"/>
                  <a:chOff x="3184297" y="1098231"/>
                  <a:chExt cx="519045" cy="446615"/>
                </a:xfrm>
              </p:grpSpPr>
              <p:sp>
                <p:nvSpPr>
                  <p:cNvPr id="209" name="TextBox 208">
                    <a:extLst>
                      <a:ext uri="{FF2B5EF4-FFF2-40B4-BE49-F238E27FC236}">
                        <a16:creationId xmlns:a16="http://schemas.microsoft.com/office/drawing/2014/main" id="{61F26D84-4C8D-314C-8B99-8AD013C0F15A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84297" y="1098231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  <p:sp>
                <p:nvSpPr>
                  <p:cNvPr id="210" name="TextBox 209">
                    <a:extLst>
                      <a:ext uri="{FF2B5EF4-FFF2-40B4-BE49-F238E27FC236}">
                        <a16:creationId xmlns:a16="http://schemas.microsoft.com/office/drawing/2014/main" id="{7ADC2EFE-7F4A-AC4B-B015-94CCBCA8A4A9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54556" y="1267847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</p:grpSp>
            <p:sp>
              <p:nvSpPr>
                <p:cNvPr id="198" name="TextBox 197">
                  <a:extLst>
                    <a:ext uri="{FF2B5EF4-FFF2-40B4-BE49-F238E27FC236}">
                      <a16:creationId xmlns:a16="http://schemas.microsoft.com/office/drawing/2014/main" id="{E147A4B3-769D-F843-951A-2CD4DF7972B4}"/>
                    </a:ext>
                  </a:extLst>
                </p:cNvPr>
                <p:cNvSpPr txBox="1"/>
                <p:nvPr/>
              </p:nvSpPr>
              <p:spPr>
                <a:xfrm rot="15455823">
                  <a:off x="131133" y="3022581"/>
                  <a:ext cx="58862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Limbic</a:t>
                  </a:r>
                </a:p>
              </p:txBody>
            </p:sp>
            <p:grpSp>
              <p:nvGrpSpPr>
                <p:cNvPr id="199" name="Group 198">
                  <a:extLst>
                    <a:ext uri="{FF2B5EF4-FFF2-40B4-BE49-F238E27FC236}">
                      <a16:creationId xmlns:a16="http://schemas.microsoft.com/office/drawing/2014/main" id="{44BEF7C6-99FB-E941-8B48-ED007C22F7D2}"/>
                    </a:ext>
                  </a:extLst>
                </p:cNvPr>
                <p:cNvGrpSpPr/>
                <p:nvPr/>
              </p:nvGrpSpPr>
              <p:grpSpPr>
                <a:xfrm rot="13439563">
                  <a:off x="529496" y="2926112"/>
                  <a:ext cx="519045" cy="446615"/>
                  <a:chOff x="3184297" y="1098231"/>
                  <a:chExt cx="519045" cy="446615"/>
                </a:xfrm>
              </p:grpSpPr>
              <p:sp>
                <p:nvSpPr>
                  <p:cNvPr id="207" name="TextBox 206">
                    <a:extLst>
                      <a:ext uri="{FF2B5EF4-FFF2-40B4-BE49-F238E27FC236}">
                        <a16:creationId xmlns:a16="http://schemas.microsoft.com/office/drawing/2014/main" id="{EE9E0330-B48C-AD46-A100-C697973D4401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84297" y="1098231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  <p:sp>
                <p:nvSpPr>
                  <p:cNvPr id="208" name="TextBox 207">
                    <a:extLst>
                      <a:ext uri="{FF2B5EF4-FFF2-40B4-BE49-F238E27FC236}">
                        <a16:creationId xmlns:a16="http://schemas.microsoft.com/office/drawing/2014/main" id="{7BBE6DDC-B51E-A447-8973-23B84D8E70EA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54556" y="1267847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</p:grpSp>
            <p:sp>
              <p:nvSpPr>
                <p:cNvPr id="200" name="TextBox 199">
                  <a:extLst>
                    <a:ext uri="{FF2B5EF4-FFF2-40B4-BE49-F238E27FC236}">
                      <a16:creationId xmlns:a16="http://schemas.microsoft.com/office/drawing/2014/main" id="{15E70DE3-558C-9B43-AC18-9568C27D60F7}"/>
                    </a:ext>
                  </a:extLst>
                </p:cNvPr>
                <p:cNvSpPr txBox="1"/>
                <p:nvPr/>
              </p:nvSpPr>
              <p:spPr>
                <a:xfrm rot="8671184">
                  <a:off x="3242148" y="4367983"/>
                  <a:ext cx="73032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TempPar</a:t>
                  </a:r>
                  <a:endParaRPr lang="en-US" sz="1200" dirty="0"/>
                </a:p>
              </p:txBody>
            </p:sp>
            <p:sp>
              <p:nvSpPr>
                <p:cNvPr id="201" name="TextBox 200">
                  <a:extLst>
                    <a:ext uri="{FF2B5EF4-FFF2-40B4-BE49-F238E27FC236}">
                      <a16:creationId xmlns:a16="http://schemas.microsoft.com/office/drawing/2014/main" id="{0BD6029C-51CD-124C-A2F6-303F29C92BAF}"/>
                    </a:ext>
                  </a:extLst>
                </p:cNvPr>
                <p:cNvSpPr txBox="1"/>
                <p:nvPr/>
              </p:nvSpPr>
              <p:spPr>
                <a:xfrm rot="6100664">
                  <a:off x="4130632" y="3097737"/>
                  <a:ext cx="72821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VisPeri</a:t>
                  </a:r>
                  <a:r>
                    <a:rPr lang="en-US" sz="1200" dirty="0"/>
                    <a:t> B</a:t>
                  </a:r>
                </a:p>
              </p:txBody>
            </p:sp>
            <p:sp>
              <p:nvSpPr>
                <p:cNvPr id="202" name="TextBox 201">
                  <a:extLst>
                    <a:ext uri="{FF2B5EF4-FFF2-40B4-BE49-F238E27FC236}">
                      <a16:creationId xmlns:a16="http://schemas.microsoft.com/office/drawing/2014/main" id="{AAC55859-2C19-FA41-842F-AF5146E869E6}"/>
                    </a:ext>
                  </a:extLst>
                </p:cNvPr>
                <p:cNvSpPr txBox="1"/>
                <p:nvPr/>
              </p:nvSpPr>
              <p:spPr>
                <a:xfrm rot="7525605">
                  <a:off x="3778213" y="3833821"/>
                  <a:ext cx="78117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VisCent</a:t>
                  </a:r>
                  <a:r>
                    <a:rPr lang="en-US" sz="1200" dirty="0"/>
                    <a:t> A</a:t>
                  </a:r>
                </a:p>
              </p:txBody>
            </p:sp>
            <p:sp>
              <p:nvSpPr>
                <p:cNvPr id="203" name="TextBox 202">
                  <a:extLst>
                    <a:ext uri="{FF2B5EF4-FFF2-40B4-BE49-F238E27FC236}">
                      <a16:creationId xmlns:a16="http://schemas.microsoft.com/office/drawing/2014/main" id="{240033BC-3FCB-AF43-A3FB-1ECCC5B921A9}"/>
                    </a:ext>
                  </a:extLst>
                </p:cNvPr>
                <p:cNvSpPr txBox="1"/>
                <p:nvPr/>
              </p:nvSpPr>
              <p:spPr>
                <a:xfrm rot="6312629">
                  <a:off x="4067474" y="2853629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204" name="TextBox 203">
                  <a:extLst>
                    <a:ext uri="{FF2B5EF4-FFF2-40B4-BE49-F238E27FC236}">
                      <a16:creationId xmlns:a16="http://schemas.microsoft.com/office/drawing/2014/main" id="{7F1C4DC9-18DE-7646-A69E-08CEE2E5B905}"/>
                    </a:ext>
                  </a:extLst>
                </p:cNvPr>
                <p:cNvSpPr txBox="1"/>
                <p:nvPr/>
              </p:nvSpPr>
              <p:spPr>
                <a:xfrm rot="6312629">
                  <a:off x="4014303" y="3158196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205" name="TextBox 204">
                  <a:extLst>
                    <a:ext uri="{FF2B5EF4-FFF2-40B4-BE49-F238E27FC236}">
                      <a16:creationId xmlns:a16="http://schemas.microsoft.com/office/drawing/2014/main" id="{A8E58245-547D-4E43-848C-B09910FC264B}"/>
                    </a:ext>
                  </a:extLst>
                </p:cNvPr>
                <p:cNvSpPr txBox="1"/>
                <p:nvPr/>
              </p:nvSpPr>
              <p:spPr>
                <a:xfrm rot="7706319">
                  <a:off x="3870823" y="3449440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206" name="TextBox 205">
                  <a:extLst>
                    <a:ext uri="{FF2B5EF4-FFF2-40B4-BE49-F238E27FC236}">
                      <a16:creationId xmlns:a16="http://schemas.microsoft.com/office/drawing/2014/main" id="{2EC36C27-DBE5-1149-BA11-710AAC49E09D}"/>
                    </a:ext>
                  </a:extLst>
                </p:cNvPr>
                <p:cNvSpPr txBox="1"/>
                <p:nvPr/>
              </p:nvSpPr>
              <p:spPr>
                <a:xfrm rot="7706319">
                  <a:off x="3702622" y="3704555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</p:grp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E7129F6-ABC0-6247-9384-02CF5F39B17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7140" t="53160" r="9003" b="9079"/>
          <a:stretch/>
        </p:blipFill>
        <p:spPr>
          <a:xfrm>
            <a:off x="5991578" y="-51365"/>
            <a:ext cx="1209642" cy="1011857"/>
          </a:xfrm>
          <a:prstGeom prst="rect">
            <a:avLst/>
          </a:prstGeom>
        </p:spPr>
      </p:pic>
      <p:pic>
        <p:nvPicPr>
          <p:cNvPr id="6" name="Picture 5" descr="A close up&#10;&#10;Description automatically generated">
            <a:extLst>
              <a:ext uri="{FF2B5EF4-FFF2-40B4-BE49-F238E27FC236}">
                <a16:creationId xmlns:a16="http://schemas.microsoft.com/office/drawing/2014/main" id="{54F0506A-8D42-4645-8322-A4677381ADE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7375" t="6354" r="10130" b="58910"/>
          <a:stretch/>
        </p:blipFill>
        <p:spPr>
          <a:xfrm>
            <a:off x="4676893" y="-114417"/>
            <a:ext cx="1195907" cy="9587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5C9F7B-FCA1-DC41-BEFA-20738E80C1D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0638" t="55921" r="73032" b="10281"/>
          <a:stretch/>
        </p:blipFill>
        <p:spPr>
          <a:xfrm>
            <a:off x="3435757" y="319017"/>
            <a:ext cx="723653" cy="1123252"/>
          </a:xfrm>
          <a:prstGeom prst="rect">
            <a:avLst/>
          </a:prstGeom>
        </p:spPr>
      </p:pic>
      <p:pic>
        <p:nvPicPr>
          <p:cNvPr id="233" name="Picture 232">
            <a:extLst>
              <a:ext uri="{FF2B5EF4-FFF2-40B4-BE49-F238E27FC236}">
                <a16:creationId xmlns:a16="http://schemas.microsoft.com/office/drawing/2014/main" id="{6CDACDCD-D048-7340-B1E7-28F290FC31C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7745" t="6836" r="10456" b="57768"/>
          <a:stretch/>
        </p:blipFill>
        <p:spPr>
          <a:xfrm>
            <a:off x="4301624" y="306290"/>
            <a:ext cx="415722" cy="935337"/>
          </a:xfrm>
          <a:prstGeom prst="rect">
            <a:avLst/>
          </a:prstGeom>
        </p:spPr>
      </p:pic>
      <p:pic>
        <p:nvPicPr>
          <p:cNvPr id="10" name="Picture 9" descr="A close up&#10;&#10;Description automatically generated">
            <a:extLst>
              <a:ext uri="{FF2B5EF4-FFF2-40B4-BE49-F238E27FC236}">
                <a16:creationId xmlns:a16="http://schemas.microsoft.com/office/drawing/2014/main" id="{21E1E873-3E1B-2444-9DD5-E7AE75228CA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0637" t="55921" r="62043" b="12696"/>
          <a:stretch/>
        </p:blipFill>
        <p:spPr>
          <a:xfrm>
            <a:off x="2796853" y="3479086"/>
            <a:ext cx="1167437" cy="1005778"/>
          </a:xfrm>
          <a:prstGeom prst="rect">
            <a:avLst/>
          </a:prstGeom>
        </p:spPr>
      </p:pic>
      <p:pic>
        <p:nvPicPr>
          <p:cNvPr id="234" name="Picture 233" descr="A close up&#10;&#10;Description automatically generated">
            <a:extLst>
              <a:ext uri="{FF2B5EF4-FFF2-40B4-BE49-F238E27FC236}">
                <a16:creationId xmlns:a16="http://schemas.microsoft.com/office/drawing/2014/main" id="{3D5CA414-2537-CB40-83F3-7F8AEA3C749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7909" t="6604" r="14771" b="62013"/>
          <a:stretch/>
        </p:blipFill>
        <p:spPr>
          <a:xfrm>
            <a:off x="1620979" y="3433724"/>
            <a:ext cx="1167437" cy="10057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3873540-3CED-7047-8327-868E371860A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7375" t="6079" r="23720" b="57936"/>
          <a:stretch/>
        </p:blipFill>
        <p:spPr>
          <a:xfrm>
            <a:off x="2622599" y="4565783"/>
            <a:ext cx="628283" cy="896924"/>
          </a:xfrm>
          <a:prstGeom prst="rect">
            <a:avLst/>
          </a:prstGeom>
        </p:spPr>
      </p:pic>
      <p:pic>
        <p:nvPicPr>
          <p:cNvPr id="235" name="Picture 234">
            <a:extLst>
              <a:ext uri="{FF2B5EF4-FFF2-40B4-BE49-F238E27FC236}">
                <a16:creationId xmlns:a16="http://schemas.microsoft.com/office/drawing/2014/main" id="{23A83D34-3A9E-8242-97CE-9F3E54AAF57D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986" t="54542" r="59918" b="9473"/>
          <a:stretch/>
        </p:blipFill>
        <p:spPr>
          <a:xfrm>
            <a:off x="3251100" y="4379699"/>
            <a:ext cx="1235771" cy="103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765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6-05-27 at 9.46.2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961" y="327649"/>
            <a:ext cx="3200400" cy="2565838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1551433" y="-356733"/>
            <a:ext cx="349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Helvetica Light" charset="0"/>
                <a:ea typeface="Helvetica Light" charset="0"/>
                <a:cs typeface="Helvetica Light" charset="0"/>
              </a:rPr>
              <a:t>Figure 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5</a:t>
            </a:r>
          </a:p>
        </p:txBody>
      </p:sp>
      <p:pic>
        <p:nvPicPr>
          <p:cNvPr id="2" name="Picture 1" descr="Screen Shot 2016-05-27 at 9.45.42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" r="13840"/>
          <a:stretch/>
        </p:blipFill>
        <p:spPr>
          <a:xfrm>
            <a:off x="7589513" y="457108"/>
            <a:ext cx="3016820" cy="2680097"/>
          </a:xfrm>
          <a:prstGeom prst="rect">
            <a:avLst/>
          </a:prstGeom>
        </p:spPr>
      </p:pic>
      <p:pic>
        <p:nvPicPr>
          <p:cNvPr id="4" name="Picture 3" descr="Screen Shot 2016-05-27 at 9.45.10 AM.pn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167" y="3208537"/>
            <a:ext cx="3564945" cy="272739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805346" y="216394"/>
            <a:ext cx="34610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Helvetica Neue Light" charset="0"/>
                <a:ea typeface="Helvetica Neue Light" charset="0"/>
                <a:cs typeface="Helvetica Neue Light" charset="0"/>
              </a:rPr>
              <a:t>Networks from 1,000-person functional connectivity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435180" y="1488868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/>
                <a:cs typeface="Helvetica"/>
              </a:rPr>
              <a:t>b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435180" y="135665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/>
                <a:cs typeface="Helvetica"/>
              </a:rPr>
              <a:t>a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833725" y="158372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/>
                <a:cs typeface="Helvetica"/>
              </a:rPr>
              <a:t>c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666401" y="1278375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/>
                <a:cs typeface="Helvetica"/>
              </a:rPr>
              <a:t>d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900630" y="2819652"/>
            <a:ext cx="27747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latin typeface="Helvetica Neue Light" charset="0"/>
                <a:ea typeface="Helvetica Neue Light" charset="0"/>
                <a:cs typeface="Helvetica Neue Light" charset="0"/>
              </a:rPr>
              <a:t>Time</a:t>
            </a:r>
            <a:endParaRPr lang="en-US" sz="10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237402" y="1255724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latin typeface="Helvetica"/>
                <a:cs typeface="Helvetica"/>
              </a:rPr>
              <a:t>e</a:t>
            </a:r>
            <a:endParaRPr lang="en-US" sz="1600" dirty="0">
              <a:latin typeface="Helvetica"/>
              <a:cs typeface="Helvetica"/>
            </a:endParaRPr>
          </a:p>
        </p:txBody>
      </p:sp>
      <p:sp>
        <p:nvSpPr>
          <p:cNvPr id="35" name="Rounded Rectangle 34"/>
          <p:cNvSpPr/>
          <p:nvPr/>
        </p:nvSpPr>
        <p:spPr bwMode="auto">
          <a:xfrm>
            <a:off x="2005436" y="3454584"/>
            <a:ext cx="2774731" cy="1628023"/>
          </a:xfrm>
          <a:prstGeom prst="roundRect">
            <a:avLst>
              <a:gd name="adj" fmla="val 4280"/>
            </a:avLst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ts val="1200"/>
              </a:lnSpc>
            </a:pPr>
            <a:r>
              <a:rPr lang="en-US" sz="1050" b="1" dirty="0">
                <a:latin typeface="Helvetica Neue Light" charset="0"/>
                <a:ea typeface="ＭＳ Ｐゴシック" pitchFamily="-111" charset="-128"/>
                <a:cs typeface="ＭＳ Ｐゴシック" pitchFamily="-111" charset="-128"/>
              </a:rPr>
              <a:t>Yeo 17 networks</a:t>
            </a:r>
            <a:endParaRPr lang="en-US" sz="1050" dirty="0">
              <a:latin typeface="Helvetica Neue Light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45" name="TextBox 44"/>
          <p:cNvSpPr txBox="1"/>
          <p:nvPr/>
        </p:nvSpPr>
        <p:spPr>
          <a:xfrm rot="16200000">
            <a:off x="2034763" y="2085867"/>
            <a:ext cx="13004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latin typeface="Helvetica Neue Light" charset="0"/>
                <a:ea typeface="Helvetica Neue Light" charset="0"/>
                <a:cs typeface="Helvetica Neue Light" charset="0"/>
              </a:rPr>
              <a:t>Correlation</a:t>
            </a:r>
            <a:endParaRPr lang="en-US" sz="10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938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3BABA-9B5F-C340-934D-2A0D62191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491"/>
            <a:ext cx="10515600" cy="360089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Yeo 17 networks R/L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6FEFF9-D7DD-0A4B-A534-35B55CC09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148" y="0"/>
            <a:ext cx="2093852" cy="6858000"/>
          </a:xfrm>
          <a:prstGeom prst="rect">
            <a:avLst/>
          </a:prstGeom>
        </p:spPr>
      </p:pic>
      <p:grpSp>
        <p:nvGrpSpPr>
          <p:cNvPr id="78" name="Group 77">
            <a:extLst>
              <a:ext uri="{FF2B5EF4-FFF2-40B4-BE49-F238E27FC236}">
                <a16:creationId xmlns:a16="http://schemas.microsoft.com/office/drawing/2014/main" id="{9B560304-0F09-2648-9974-A0CC16D32238}"/>
              </a:ext>
            </a:extLst>
          </p:cNvPr>
          <p:cNvGrpSpPr/>
          <p:nvPr/>
        </p:nvGrpSpPr>
        <p:grpSpPr>
          <a:xfrm>
            <a:off x="315586" y="588580"/>
            <a:ext cx="4591498" cy="4745519"/>
            <a:chOff x="72189" y="365663"/>
            <a:chExt cx="4591498" cy="4745519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50C4C991-F52A-D846-B486-DA07557DFC5D}"/>
                </a:ext>
              </a:extLst>
            </p:cNvPr>
            <p:cNvGrpSpPr/>
            <p:nvPr/>
          </p:nvGrpSpPr>
          <p:grpSpPr>
            <a:xfrm rot="17571492">
              <a:off x="1565433" y="104188"/>
              <a:ext cx="1359635" cy="1882585"/>
              <a:chOff x="5875129" y="2646735"/>
              <a:chExt cx="1359635" cy="1882585"/>
            </a:xfrm>
          </p:grpSpPr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EB768099-9E37-424E-A569-840696A9BEFA}"/>
                  </a:ext>
                </a:extLst>
              </p:cNvPr>
              <p:cNvSpPr txBox="1"/>
              <p:nvPr/>
            </p:nvSpPr>
            <p:spPr>
              <a:xfrm rot="2196974">
                <a:off x="5875129" y="2646735"/>
                <a:ext cx="76264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Default C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D52BF51A-AC11-BF4A-B1F5-F7D1E5AEAE48}"/>
                  </a:ext>
                </a:extLst>
              </p:cNvPr>
              <p:cNvSpPr txBox="1"/>
              <p:nvPr/>
            </p:nvSpPr>
            <p:spPr>
              <a:xfrm rot="3461326">
                <a:off x="6437420" y="3249525"/>
                <a:ext cx="7642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Default B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4EB01613-99DB-334B-95B4-BB0D96BC8938}"/>
                  </a:ext>
                </a:extLst>
              </p:cNvPr>
              <p:cNvSpPr txBox="1"/>
              <p:nvPr/>
            </p:nvSpPr>
            <p:spPr>
              <a:xfrm rot="4886267">
                <a:off x="6710935" y="4005490"/>
                <a:ext cx="77066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Default A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94236715-805A-6545-84D0-77369B2B3F70}"/>
                </a:ext>
              </a:extLst>
            </p:cNvPr>
            <p:cNvGrpSpPr/>
            <p:nvPr/>
          </p:nvGrpSpPr>
          <p:grpSpPr>
            <a:xfrm>
              <a:off x="72189" y="769414"/>
              <a:ext cx="4591498" cy="4341768"/>
              <a:chOff x="72189" y="769414"/>
              <a:chExt cx="4591498" cy="4341768"/>
            </a:xfrm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72522BBD-215C-F447-A072-3BDAA8FA7CB1}"/>
                  </a:ext>
                </a:extLst>
              </p:cNvPr>
              <p:cNvGrpSpPr/>
              <p:nvPr/>
            </p:nvGrpSpPr>
            <p:grpSpPr>
              <a:xfrm rot="6519651">
                <a:off x="2021120" y="3755025"/>
                <a:ext cx="976465" cy="1735849"/>
                <a:chOff x="5810893" y="2182070"/>
                <a:chExt cx="976465" cy="1735849"/>
              </a:xfrm>
            </p:grpSpPr>
            <p:sp>
              <p:nvSpPr>
                <p:cNvPr id="129" name="TextBox 128">
                  <a:extLst>
                    <a:ext uri="{FF2B5EF4-FFF2-40B4-BE49-F238E27FC236}">
                      <a16:creationId xmlns:a16="http://schemas.microsoft.com/office/drawing/2014/main" id="{F792332C-B9C6-E941-963E-58B2667AF7C9}"/>
                    </a:ext>
                  </a:extLst>
                </p:cNvPr>
                <p:cNvSpPr txBox="1"/>
                <p:nvPr/>
              </p:nvSpPr>
              <p:spPr>
                <a:xfrm rot="3461326">
                  <a:off x="5883799" y="2531909"/>
                  <a:ext cx="97667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SomMotor</a:t>
                  </a:r>
                  <a:r>
                    <a:rPr lang="en-US" sz="1200" dirty="0"/>
                    <a:t> B</a:t>
                  </a:r>
                </a:p>
              </p:txBody>
            </p:sp>
            <p:sp>
              <p:nvSpPr>
                <p:cNvPr id="130" name="TextBox 129">
                  <a:extLst>
                    <a:ext uri="{FF2B5EF4-FFF2-40B4-BE49-F238E27FC236}">
                      <a16:creationId xmlns:a16="http://schemas.microsoft.com/office/drawing/2014/main" id="{DE01C660-248C-2E4F-B6A8-024BD911A19E}"/>
                    </a:ext>
                  </a:extLst>
                </p:cNvPr>
                <p:cNvSpPr txBox="1"/>
                <p:nvPr/>
              </p:nvSpPr>
              <p:spPr>
                <a:xfrm rot="4886267">
                  <a:off x="6157314" y="3287874"/>
                  <a:ext cx="98309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SomMotor</a:t>
                  </a:r>
                  <a:r>
                    <a:rPr lang="en-US" sz="1200" dirty="0"/>
                    <a:t> A</a:t>
                  </a:r>
                </a:p>
              </p:txBody>
            </p:sp>
            <p:grpSp>
              <p:nvGrpSpPr>
                <p:cNvPr id="131" name="Group 130">
                  <a:extLst>
                    <a:ext uri="{FF2B5EF4-FFF2-40B4-BE49-F238E27FC236}">
                      <a16:creationId xmlns:a16="http://schemas.microsoft.com/office/drawing/2014/main" id="{E72F3D71-23E0-A54F-8331-4FA60EEF7062}"/>
                    </a:ext>
                  </a:extLst>
                </p:cNvPr>
                <p:cNvGrpSpPr/>
                <p:nvPr/>
              </p:nvGrpSpPr>
              <p:grpSpPr>
                <a:xfrm rot="1476317">
                  <a:off x="5810893" y="2604508"/>
                  <a:ext cx="519045" cy="446615"/>
                  <a:chOff x="3184297" y="1098231"/>
                  <a:chExt cx="519045" cy="446615"/>
                </a:xfrm>
              </p:grpSpPr>
              <p:sp>
                <p:nvSpPr>
                  <p:cNvPr id="135" name="TextBox 134">
                    <a:extLst>
                      <a:ext uri="{FF2B5EF4-FFF2-40B4-BE49-F238E27FC236}">
                        <a16:creationId xmlns:a16="http://schemas.microsoft.com/office/drawing/2014/main" id="{22F088E5-AA4C-BC4D-A968-328FF6D38DF9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84297" y="1098231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  <p:sp>
                <p:nvSpPr>
                  <p:cNvPr id="136" name="TextBox 135">
                    <a:extLst>
                      <a:ext uri="{FF2B5EF4-FFF2-40B4-BE49-F238E27FC236}">
                        <a16:creationId xmlns:a16="http://schemas.microsoft.com/office/drawing/2014/main" id="{0D8A4921-DEC6-0D4E-98A2-D6ACAABC71F8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54556" y="1267847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</p:grpSp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E02D7588-6B8A-DB46-A22D-ADD535A5D077}"/>
                    </a:ext>
                  </a:extLst>
                </p:cNvPr>
                <p:cNvGrpSpPr/>
                <p:nvPr/>
              </p:nvGrpSpPr>
              <p:grpSpPr>
                <a:xfrm rot="2870007">
                  <a:off x="5989199" y="3190494"/>
                  <a:ext cx="519041" cy="446616"/>
                  <a:chOff x="3159835" y="1125458"/>
                  <a:chExt cx="519041" cy="446616"/>
                </a:xfrm>
              </p:grpSpPr>
              <p:sp>
                <p:nvSpPr>
                  <p:cNvPr id="133" name="TextBox 132">
                    <a:extLst>
                      <a:ext uri="{FF2B5EF4-FFF2-40B4-BE49-F238E27FC236}">
                        <a16:creationId xmlns:a16="http://schemas.microsoft.com/office/drawing/2014/main" id="{3708D234-1DD6-B647-86B1-8EFDEBE26113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59835" y="1125458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  <p:sp>
                <p:nvSpPr>
                  <p:cNvPr id="134" name="TextBox 133">
                    <a:extLst>
                      <a:ext uri="{FF2B5EF4-FFF2-40B4-BE49-F238E27FC236}">
                        <a16:creationId xmlns:a16="http://schemas.microsoft.com/office/drawing/2014/main" id="{C04D1232-E8BC-D14A-894B-B1CE96148D13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30090" y="1295075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</p:grp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E175744B-22E0-D242-86B8-4309E07C5A82}"/>
                  </a:ext>
                </a:extLst>
              </p:cNvPr>
              <p:cNvGrpSpPr/>
              <p:nvPr/>
            </p:nvGrpSpPr>
            <p:grpSpPr>
              <a:xfrm>
                <a:off x="72189" y="769414"/>
                <a:ext cx="4591498" cy="4034119"/>
                <a:chOff x="72189" y="769414"/>
                <a:chExt cx="4591498" cy="4034119"/>
              </a:xfrm>
            </p:grpSpPr>
            <p:pic>
              <p:nvPicPr>
                <p:cNvPr id="83" name="Picture 82" descr="A close up of a logo&#10;&#10;Description automatically generated">
                  <a:extLst>
                    <a:ext uri="{FF2B5EF4-FFF2-40B4-BE49-F238E27FC236}">
                      <a16:creationId xmlns:a16="http://schemas.microsoft.com/office/drawing/2014/main" id="{12423896-97C7-F74E-9A37-1834BBEEBB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7193" t="3533" r="7586" b="4071"/>
                <a:stretch/>
              </p:blipFill>
              <p:spPr>
                <a:xfrm>
                  <a:off x="505863" y="769414"/>
                  <a:ext cx="3958507" cy="4034119"/>
                </a:xfrm>
                <a:prstGeom prst="donut">
                  <a:avLst>
                    <a:gd name="adj" fmla="val 6240"/>
                  </a:avLst>
                </a:prstGeom>
              </p:spPr>
            </p:pic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7A0C0902-15B8-9946-9265-03F7A8930803}"/>
                    </a:ext>
                  </a:extLst>
                </p:cNvPr>
                <p:cNvGrpSpPr/>
                <p:nvPr/>
              </p:nvGrpSpPr>
              <p:grpSpPr>
                <a:xfrm rot="13613433">
                  <a:off x="288471" y="1335346"/>
                  <a:ext cx="976466" cy="1409029"/>
                  <a:chOff x="5810893" y="2345482"/>
                  <a:chExt cx="976466" cy="1409029"/>
                </a:xfrm>
              </p:grpSpPr>
              <p:sp>
                <p:nvSpPr>
                  <p:cNvPr id="121" name="TextBox 120">
                    <a:extLst>
                      <a:ext uri="{FF2B5EF4-FFF2-40B4-BE49-F238E27FC236}">
                        <a16:creationId xmlns:a16="http://schemas.microsoft.com/office/drawing/2014/main" id="{10BC8302-8276-794F-8F61-71E4CB8C5AFB}"/>
                      </a:ext>
                    </a:extLst>
                  </p:cNvPr>
                  <p:cNvSpPr txBox="1"/>
                  <p:nvPr/>
                </p:nvSpPr>
                <p:spPr>
                  <a:xfrm rot="3461326">
                    <a:off x="6047210" y="2531911"/>
                    <a:ext cx="649858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 err="1"/>
                      <a:t>dAttn</a:t>
                    </a:r>
                    <a:r>
                      <a:rPr lang="en-US" sz="1200" dirty="0"/>
                      <a:t> B</a:t>
                    </a:r>
                  </a:p>
                </p:txBody>
              </p:sp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5A3EFF9A-5E82-814D-A395-CFCE5500C0ED}"/>
                      </a:ext>
                    </a:extLst>
                  </p:cNvPr>
                  <p:cNvSpPr txBox="1"/>
                  <p:nvPr/>
                </p:nvSpPr>
                <p:spPr>
                  <a:xfrm rot="4886267">
                    <a:off x="6320725" y="3287876"/>
                    <a:ext cx="656270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 err="1"/>
                      <a:t>dAttn</a:t>
                    </a:r>
                    <a:r>
                      <a:rPr lang="en-US" sz="1200" dirty="0"/>
                      <a:t> A</a:t>
                    </a:r>
                  </a:p>
                </p:txBody>
              </p:sp>
              <p:grpSp>
                <p:nvGrpSpPr>
                  <p:cNvPr id="123" name="Group 122">
                    <a:extLst>
                      <a:ext uri="{FF2B5EF4-FFF2-40B4-BE49-F238E27FC236}">
                        <a16:creationId xmlns:a16="http://schemas.microsoft.com/office/drawing/2014/main" id="{E2762C18-88A5-2E46-9DE7-03206DD2E0E1}"/>
                      </a:ext>
                    </a:extLst>
                  </p:cNvPr>
                  <p:cNvGrpSpPr/>
                  <p:nvPr/>
                </p:nvGrpSpPr>
                <p:grpSpPr>
                  <a:xfrm rot="1476317">
                    <a:off x="5810893" y="2604508"/>
                    <a:ext cx="519045" cy="446615"/>
                    <a:chOff x="3184297" y="1098231"/>
                    <a:chExt cx="519045" cy="446615"/>
                  </a:xfrm>
                </p:grpSpPr>
                <p:sp>
                  <p:nvSpPr>
                    <p:cNvPr id="127" name="TextBox 126">
                      <a:extLst>
                        <a:ext uri="{FF2B5EF4-FFF2-40B4-BE49-F238E27FC236}">
                          <a16:creationId xmlns:a16="http://schemas.microsoft.com/office/drawing/2014/main" id="{69F3FE4D-FF91-4D43-9032-6564AA43BFF6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184297" y="1098231"/>
                      <a:ext cx="268022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R</a:t>
                      </a:r>
                    </a:p>
                  </p:txBody>
                </p:sp>
                <p:sp>
                  <p:nvSpPr>
                    <p:cNvPr id="128" name="TextBox 127">
                      <a:extLst>
                        <a:ext uri="{FF2B5EF4-FFF2-40B4-BE49-F238E27FC236}">
                          <a16:creationId xmlns:a16="http://schemas.microsoft.com/office/drawing/2014/main" id="{7B5556EA-4ADD-8249-BE1E-85721734641A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454556" y="1267847"/>
                      <a:ext cx="248786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L</a:t>
                      </a:r>
                    </a:p>
                  </p:txBody>
                </p:sp>
              </p:grpSp>
              <p:grpSp>
                <p:nvGrpSpPr>
                  <p:cNvPr id="124" name="Group 123">
                    <a:extLst>
                      <a:ext uri="{FF2B5EF4-FFF2-40B4-BE49-F238E27FC236}">
                        <a16:creationId xmlns:a16="http://schemas.microsoft.com/office/drawing/2014/main" id="{C0A17D7D-AECA-1F4E-BDAF-497C62F100C5}"/>
                      </a:ext>
                    </a:extLst>
                  </p:cNvPr>
                  <p:cNvGrpSpPr/>
                  <p:nvPr/>
                </p:nvGrpSpPr>
                <p:grpSpPr>
                  <a:xfrm rot="2870007">
                    <a:off x="6025801" y="3190349"/>
                    <a:ext cx="519045" cy="446616"/>
                    <a:chOff x="3184297" y="1098230"/>
                    <a:chExt cx="519045" cy="446616"/>
                  </a:xfrm>
                </p:grpSpPr>
                <p:sp>
                  <p:nvSpPr>
                    <p:cNvPr id="125" name="TextBox 124">
                      <a:extLst>
                        <a:ext uri="{FF2B5EF4-FFF2-40B4-BE49-F238E27FC236}">
                          <a16:creationId xmlns:a16="http://schemas.microsoft.com/office/drawing/2014/main" id="{E008CB70-1E85-E049-A99D-06A2FB0D74E5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184297" y="1098230"/>
                      <a:ext cx="268022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R</a:t>
                      </a:r>
                    </a:p>
                  </p:txBody>
                </p:sp>
                <p:sp>
                  <p:nvSpPr>
                    <p:cNvPr id="126" name="TextBox 125">
                      <a:extLst>
                        <a:ext uri="{FF2B5EF4-FFF2-40B4-BE49-F238E27FC236}">
                          <a16:creationId xmlns:a16="http://schemas.microsoft.com/office/drawing/2014/main" id="{37D3DCCE-265B-0A4B-98C0-C5AA3FD3AFBD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454556" y="1267847"/>
                      <a:ext cx="248786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L</a:t>
                      </a:r>
                    </a:p>
                  </p:txBody>
                </p:sp>
              </p:grpSp>
            </p:grp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C853A9E9-6810-954D-913D-75AFA2A1A28E}"/>
                    </a:ext>
                  </a:extLst>
                </p:cNvPr>
                <p:cNvSpPr txBox="1"/>
                <p:nvPr/>
              </p:nvSpPr>
              <p:spPr>
                <a:xfrm rot="2196974">
                  <a:off x="3304052" y="936268"/>
                  <a:ext cx="76264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Control C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EC9FA3E2-E419-4246-ADDA-6EBD6C028E02}"/>
                    </a:ext>
                  </a:extLst>
                </p:cNvPr>
                <p:cNvSpPr txBox="1"/>
                <p:nvPr/>
              </p:nvSpPr>
              <p:spPr>
                <a:xfrm rot="3461326">
                  <a:off x="3866343" y="1539058"/>
                  <a:ext cx="76424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Control B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A7A1CFA2-C7C4-7044-B3C0-C36650E17CCB}"/>
                    </a:ext>
                  </a:extLst>
                </p:cNvPr>
                <p:cNvSpPr txBox="1"/>
                <p:nvPr/>
              </p:nvSpPr>
              <p:spPr>
                <a:xfrm rot="4886267">
                  <a:off x="4139858" y="2295023"/>
                  <a:ext cx="77066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Control A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9551211A-975C-A14F-928F-A337BFD61F3B}"/>
                    </a:ext>
                  </a:extLst>
                </p:cNvPr>
                <p:cNvSpPr txBox="1"/>
                <p:nvPr/>
              </p:nvSpPr>
              <p:spPr>
                <a:xfrm rot="2196974">
                  <a:off x="3184297" y="1098231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BC385952-A3D9-F045-A852-48F3EB153128}"/>
                    </a:ext>
                  </a:extLst>
                </p:cNvPr>
                <p:cNvSpPr txBox="1"/>
                <p:nvPr/>
              </p:nvSpPr>
              <p:spPr>
                <a:xfrm rot="2196974">
                  <a:off x="3464337" y="1263368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0F6C8C2B-3157-714A-8FB7-CFB79783A345}"/>
                    </a:ext>
                  </a:extLst>
                </p:cNvPr>
                <p:cNvSpPr txBox="1"/>
                <p:nvPr/>
              </p:nvSpPr>
              <p:spPr>
                <a:xfrm rot="3673291">
                  <a:off x="3733928" y="1567098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91" name="TextBox 90">
                  <a:extLst>
                    <a:ext uri="{FF2B5EF4-FFF2-40B4-BE49-F238E27FC236}">
                      <a16:creationId xmlns:a16="http://schemas.microsoft.com/office/drawing/2014/main" id="{3981DBA4-8F7B-1E41-871D-CD13FCFAD10F}"/>
                    </a:ext>
                  </a:extLst>
                </p:cNvPr>
                <p:cNvSpPr txBox="1"/>
                <p:nvPr/>
              </p:nvSpPr>
              <p:spPr>
                <a:xfrm rot="3673291">
                  <a:off x="3909898" y="1829834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1616A063-63E1-474F-805D-ADED665E2EE0}"/>
                    </a:ext>
                  </a:extLst>
                </p:cNvPr>
                <p:cNvSpPr txBox="1"/>
                <p:nvPr/>
              </p:nvSpPr>
              <p:spPr>
                <a:xfrm rot="5066981">
                  <a:off x="4006245" y="2132345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8F3BC36B-21AC-1F4F-9F4F-9C1268F6413D}"/>
                    </a:ext>
                  </a:extLst>
                </p:cNvPr>
                <p:cNvSpPr txBox="1"/>
                <p:nvPr/>
              </p:nvSpPr>
              <p:spPr>
                <a:xfrm rot="5066981">
                  <a:off x="4065109" y="2439392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94" name="TextBox 93">
                  <a:extLst>
                    <a:ext uri="{FF2B5EF4-FFF2-40B4-BE49-F238E27FC236}">
                      <a16:creationId xmlns:a16="http://schemas.microsoft.com/office/drawing/2014/main" id="{939FB67F-6FB5-E346-93D5-5CC727066309}"/>
                    </a:ext>
                  </a:extLst>
                </p:cNvPr>
                <p:cNvSpPr txBox="1"/>
                <p:nvPr/>
              </p:nvSpPr>
              <p:spPr>
                <a:xfrm rot="8937826">
                  <a:off x="3445800" y="3975843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DFC76097-8733-0243-A6E8-42F55AD48844}"/>
                    </a:ext>
                  </a:extLst>
                </p:cNvPr>
                <p:cNvSpPr txBox="1"/>
                <p:nvPr/>
              </p:nvSpPr>
              <p:spPr>
                <a:xfrm rot="8937826">
                  <a:off x="3199440" y="4152417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96" name="TextBox 95">
                  <a:extLst>
                    <a:ext uri="{FF2B5EF4-FFF2-40B4-BE49-F238E27FC236}">
                      <a16:creationId xmlns:a16="http://schemas.microsoft.com/office/drawing/2014/main" id="{5DE1CD39-7F86-B84E-AAD5-23AD736D8574}"/>
                    </a:ext>
                  </a:extLst>
                </p:cNvPr>
                <p:cNvSpPr txBox="1"/>
                <p:nvPr/>
              </p:nvSpPr>
              <p:spPr>
                <a:xfrm rot="21219212">
                  <a:off x="1854935" y="976558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90865A7B-516C-F84A-8ECD-949D8A6B6B90}"/>
                    </a:ext>
                  </a:extLst>
                </p:cNvPr>
                <p:cNvSpPr txBox="1"/>
                <p:nvPr/>
              </p:nvSpPr>
              <p:spPr>
                <a:xfrm rot="21219212">
                  <a:off x="2170886" y="923050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98" name="TextBox 97">
                  <a:extLst>
                    <a:ext uri="{FF2B5EF4-FFF2-40B4-BE49-F238E27FC236}">
                      <a16:creationId xmlns:a16="http://schemas.microsoft.com/office/drawing/2014/main" id="{C33DAAF2-9D4E-9046-B81F-CE2891E9A6C7}"/>
                    </a:ext>
                  </a:extLst>
                </p:cNvPr>
                <p:cNvSpPr txBox="1"/>
                <p:nvPr/>
              </p:nvSpPr>
              <p:spPr>
                <a:xfrm rot="904860">
                  <a:off x="2521649" y="906982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C6860AE2-F371-8540-A19B-817DE80203B0}"/>
                    </a:ext>
                  </a:extLst>
                </p:cNvPr>
                <p:cNvSpPr txBox="1"/>
                <p:nvPr/>
              </p:nvSpPr>
              <p:spPr>
                <a:xfrm rot="904860">
                  <a:off x="2847550" y="969083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C81E0A8B-ACE8-B847-9165-AFC824F3726E}"/>
                    </a:ext>
                  </a:extLst>
                </p:cNvPr>
                <p:cNvSpPr txBox="1"/>
                <p:nvPr/>
              </p:nvSpPr>
              <p:spPr>
                <a:xfrm rot="20128053">
                  <a:off x="1237209" y="1260609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0488874F-DA19-CF4F-A5E2-B0EE825ECBD6}"/>
                    </a:ext>
                  </a:extLst>
                </p:cNvPr>
                <p:cNvSpPr txBox="1"/>
                <p:nvPr/>
              </p:nvSpPr>
              <p:spPr>
                <a:xfrm rot="20128053">
                  <a:off x="1521159" y="1114167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02" name="TextBox 101">
                  <a:extLst>
                    <a:ext uri="{FF2B5EF4-FFF2-40B4-BE49-F238E27FC236}">
                      <a16:creationId xmlns:a16="http://schemas.microsoft.com/office/drawing/2014/main" id="{8BA7CE62-18DD-714C-88AB-F2713809B441}"/>
                    </a:ext>
                  </a:extLst>
                </p:cNvPr>
                <p:cNvSpPr txBox="1"/>
                <p:nvPr/>
              </p:nvSpPr>
              <p:spPr>
                <a:xfrm rot="12882221">
                  <a:off x="983368" y="4340903"/>
                  <a:ext cx="63863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vAttn</a:t>
                  </a:r>
                  <a:r>
                    <a:rPr lang="en-US" sz="1200" dirty="0"/>
                    <a:t> B</a:t>
                  </a:r>
                </a:p>
              </p:txBody>
            </p: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6454A6A2-298B-AA41-AE69-7EFBF1333967}"/>
                    </a:ext>
                  </a:extLst>
                </p:cNvPr>
                <p:cNvSpPr txBox="1"/>
                <p:nvPr/>
              </p:nvSpPr>
              <p:spPr>
                <a:xfrm rot="14307162">
                  <a:off x="430213" y="3753014"/>
                  <a:ext cx="64504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vAttn</a:t>
                  </a:r>
                  <a:r>
                    <a:rPr lang="en-US" sz="1200" dirty="0"/>
                    <a:t> A</a:t>
                  </a:r>
                </a:p>
              </p:txBody>
            </p:sp>
            <p:grpSp>
              <p:nvGrpSpPr>
                <p:cNvPr id="104" name="Group 103">
                  <a:extLst>
                    <a:ext uri="{FF2B5EF4-FFF2-40B4-BE49-F238E27FC236}">
                      <a16:creationId xmlns:a16="http://schemas.microsoft.com/office/drawing/2014/main" id="{C461D9D1-765B-7240-9DFD-5160F6ED4B7C}"/>
                    </a:ext>
                  </a:extLst>
                </p:cNvPr>
                <p:cNvGrpSpPr/>
                <p:nvPr/>
              </p:nvGrpSpPr>
              <p:grpSpPr>
                <a:xfrm rot="10897212">
                  <a:off x="1259467" y="3993366"/>
                  <a:ext cx="519045" cy="446615"/>
                  <a:chOff x="3184297" y="1098231"/>
                  <a:chExt cx="519045" cy="446615"/>
                </a:xfrm>
              </p:grpSpPr>
              <p:sp>
                <p:nvSpPr>
                  <p:cNvPr id="119" name="TextBox 118">
                    <a:extLst>
                      <a:ext uri="{FF2B5EF4-FFF2-40B4-BE49-F238E27FC236}">
                        <a16:creationId xmlns:a16="http://schemas.microsoft.com/office/drawing/2014/main" id="{C00FAE29-4BB9-854D-97BE-C0542E28A326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84297" y="1098231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  <p:sp>
                <p:nvSpPr>
                  <p:cNvPr id="120" name="TextBox 119">
                    <a:extLst>
                      <a:ext uri="{FF2B5EF4-FFF2-40B4-BE49-F238E27FC236}">
                        <a16:creationId xmlns:a16="http://schemas.microsoft.com/office/drawing/2014/main" id="{B0F19E54-5F57-AF4D-8CF6-93C8F83DA982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54556" y="1267847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</p:grp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D1C61F64-AE6D-534E-95B7-BD09AA9F2962}"/>
                    </a:ext>
                  </a:extLst>
                </p:cNvPr>
                <p:cNvGrpSpPr/>
                <p:nvPr/>
              </p:nvGrpSpPr>
              <p:grpSpPr>
                <a:xfrm rot="12290902">
                  <a:off x="832856" y="3537957"/>
                  <a:ext cx="519045" cy="446615"/>
                  <a:chOff x="3184297" y="1098231"/>
                  <a:chExt cx="519045" cy="446615"/>
                </a:xfrm>
              </p:grpSpPr>
              <p:sp>
                <p:nvSpPr>
                  <p:cNvPr id="117" name="TextBox 116">
                    <a:extLst>
                      <a:ext uri="{FF2B5EF4-FFF2-40B4-BE49-F238E27FC236}">
                        <a16:creationId xmlns:a16="http://schemas.microsoft.com/office/drawing/2014/main" id="{F65D3571-B0EA-C349-A320-F9F0BEA706FA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84297" y="1098231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  <p:sp>
                <p:nvSpPr>
                  <p:cNvPr id="118" name="TextBox 117">
                    <a:extLst>
                      <a:ext uri="{FF2B5EF4-FFF2-40B4-BE49-F238E27FC236}">
                        <a16:creationId xmlns:a16="http://schemas.microsoft.com/office/drawing/2014/main" id="{ABD155ED-EA81-E94E-9AD0-F67EBFE602B1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54556" y="1267847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</p:grpSp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283E89EF-620E-2F46-99E2-DF35D51F5679}"/>
                    </a:ext>
                  </a:extLst>
                </p:cNvPr>
                <p:cNvSpPr txBox="1"/>
                <p:nvPr/>
              </p:nvSpPr>
              <p:spPr>
                <a:xfrm rot="15455823">
                  <a:off x="131133" y="3022581"/>
                  <a:ext cx="58862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Limbic</a:t>
                  </a:r>
                </a:p>
              </p:txBody>
            </p:sp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84E05A7B-2030-7E47-ADD0-675FD0CC9E63}"/>
                    </a:ext>
                  </a:extLst>
                </p:cNvPr>
                <p:cNvGrpSpPr/>
                <p:nvPr/>
              </p:nvGrpSpPr>
              <p:grpSpPr>
                <a:xfrm rot="13439563">
                  <a:off x="529496" y="2926112"/>
                  <a:ext cx="519045" cy="446615"/>
                  <a:chOff x="3184297" y="1098231"/>
                  <a:chExt cx="519045" cy="446615"/>
                </a:xfrm>
              </p:grpSpPr>
              <p:sp>
                <p:nvSpPr>
                  <p:cNvPr id="115" name="TextBox 114">
                    <a:extLst>
                      <a:ext uri="{FF2B5EF4-FFF2-40B4-BE49-F238E27FC236}">
                        <a16:creationId xmlns:a16="http://schemas.microsoft.com/office/drawing/2014/main" id="{19187FAB-2A6B-A649-AB98-9A0E76EBBC33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84297" y="1098231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  <p:sp>
                <p:nvSpPr>
                  <p:cNvPr id="116" name="TextBox 115">
                    <a:extLst>
                      <a:ext uri="{FF2B5EF4-FFF2-40B4-BE49-F238E27FC236}">
                        <a16:creationId xmlns:a16="http://schemas.microsoft.com/office/drawing/2014/main" id="{166A3C4D-81A8-C143-AE74-2336B06C69EC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54556" y="1267847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</p:grp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C042D250-121E-F846-BDCB-60FC4604B3F9}"/>
                    </a:ext>
                  </a:extLst>
                </p:cNvPr>
                <p:cNvSpPr txBox="1"/>
                <p:nvPr/>
              </p:nvSpPr>
              <p:spPr>
                <a:xfrm rot="8671184">
                  <a:off x="3242148" y="4367983"/>
                  <a:ext cx="73032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TempPar</a:t>
                  </a:r>
                  <a:endParaRPr lang="en-US" sz="1200" dirty="0"/>
                </a:p>
              </p:txBody>
            </p:sp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1168D5F0-4798-9140-BFFB-DB911C49C27A}"/>
                    </a:ext>
                  </a:extLst>
                </p:cNvPr>
                <p:cNvSpPr txBox="1"/>
                <p:nvPr/>
              </p:nvSpPr>
              <p:spPr>
                <a:xfrm rot="6100664">
                  <a:off x="4130632" y="3097737"/>
                  <a:ext cx="72821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VisPeri</a:t>
                  </a:r>
                  <a:r>
                    <a:rPr lang="en-US" sz="1200" dirty="0"/>
                    <a:t> B</a:t>
                  </a:r>
                </a:p>
              </p:txBody>
            </p:sp>
            <p:sp>
              <p:nvSpPr>
                <p:cNvPr id="110" name="TextBox 109">
                  <a:extLst>
                    <a:ext uri="{FF2B5EF4-FFF2-40B4-BE49-F238E27FC236}">
                      <a16:creationId xmlns:a16="http://schemas.microsoft.com/office/drawing/2014/main" id="{2C7297D0-0C68-CB4A-BFCF-ADF8E1F5A37A}"/>
                    </a:ext>
                  </a:extLst>
                </p:cNvPr>
                <p:cNvSpPr txBox="1"/>
                <p:nvPr/>
              </p:nvSpPr>
              <p:spPr>
                <a:xfrm rot="7525605">
                  <a:off x="3778213" y="3833821"/>
                  <a:ext cx="78117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VisCent</a:t>
                  </a:r>
                  <a:r>
                    <a:rPr lang="en-US" sz="1200" dirty="0"/>
                    <a:t> A</a:t>
                  </a:r>
                </a:p>
              </p:txBody>
            </p:sp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8FECCB30-92F4-FC43-8086-FEA39848AB1E}"/>
                    </a:ext>
                  </a:extLst>
                </p:cNvPr>
                <p:cNvSpPr txBox="1"/>
                <p:nvPr/>
              </p:nvSpPr>
              <p:spPr>
                <a:xfrm rot="6312629">
                  <a:off x="4067474" y="2853629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C49B20ED-CC6F-E149-847E-8DDC1D793D4E}"/>
                    </a:ext>
                  </a:extLst>
                </p:cNvPr>
                <p:cNvSpPr txBox="1"/>
                <p:nvPr/>
              </p:nvSpPr>
              <p:spPr>
                <a:xfrm rot="6312629">
                  <a:off x="4014303" y="3158196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13" name="TextBox 112">
                  <a:extLst>
                    <a:ext uri="{FF2B5EF4-FFF2-40B4-BE49-F238E27FC236}">
                      <a16:creationId xmlns:a16="http://schemas.microsoft.com/office/drawing/2014/main" id="{03F35F86-9F27-7149-8B72-FC21C4E00C54}"/>
                    </a:ext>
                  </a:extLst>
                </p:cNvPr>
                <p:cNvSpPr txBox="1"/>
                <p:nvPr/>
              </p:nvSpPr>
              <p:spPr>
                <a:xfrm rot="7706319">
                  <a:off x="3870823" y="3449440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14" name="TextBox 113">
                  <a:extLst>
                    <a:ext uri="{FF2B5EF4-FFF2-40B4-BE49-F238E27FC236}">
                      <a16:creationId xmlns:a16="http://schemas.microsoft.com/office/drawing/2014/main" id="{F55E2B24-7D7C-3440-8542-3861BA5E7AA8}"/>
                    </a:ext>
                  </a:extLst>
                </p:cNvPr>
                <p:cNvSpPr txBox="1"/>
                <p:nvPr/>
              </p:nvSpPr>
              <p:spPr>
                <a:xfrm rot="7706319">
                  <a:off x="3702622" y="3704555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</p:grpSp>
        </p:grpSp>
      </p:grpSp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FAF13251-7C15-584F-BBF3-412E57D0F7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064" b="38784"/>
          <a:stretch/>
        </p:blipFill>
        <p:spPr>
          <a:xfrm>
            <a:off x="447826" y="5184571"/>
            <a:ext cx="9466203" cy="1571672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32A934C0-8F4F-2B40-918C-357AAAA414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459" t="54014" r="61864" b="11458"/>
          <a:stretch/>
        </p:blipFill>
        <p:spPr>
          <a:xfrm>
            <a:off x="5180928" y="203460"/>
            <a:ext cx="1615002" cy="1511121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A2DD24B-896C-734F-B9D5-53D2B1EC23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346" t="5859" r="10432" b="57813"/>
          <a:stretch/>
        </p:blipFill>
        <p:spPr>
          <a:xfrm>
            <a:off x="6899182" y="199409"/>
            <a:ext cx="1567897" cy="1368256"/>
          </a:xfrm>
          <a:prstGeom prst="rect">
            <a:avLst/>
          </a:prstGeom>
        </p:spPr>
      </p:pic>
      <p:pic>
        <p:nvPicPr>
          <p:cNvPr id="71" name="Picture 70" descr="A close up&#10;&#10;Description automatically generated">
            <a:extLst>
              <a:ext uri="{FF2B5EF4-FFF2-40B4-BE49-F238E27FC236}">
                <a16:creationId xmlns:a16="http://schemas.microsoft.com/office/drawing/2014/main" id="{07CACE6C-655E-F441-A8E1-C5295FAD7EB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2732" b="54176"/>
          <a:stretch/>
        </p:blipFill>
        <p:spPr>
          <a:xfrm>
            <a:off x="6831519" y="1537400"/>
            <a:ext cx="1940945" cy="1761565"/>
          </a:xfrm>
          <a:prstGeom prst="rect">
            <a:avLst/>
          </a:prstGeom>
        </p:spPr>
      </p:pic>
      <p:pic>
        <p:nvPicPr>
          <p:cNvPr id="72" name="Picture 71" descr="A close up&#10;&#10;Description automatically generated">
            <a:extLst>
              <a:ext uri="{FF2B5EF4-FFF2-40B4-BE49-F238E27FC236}">
                <a16:creationId xmlns:a16="http://schemas.microsoft.com/office/drawing/2014/main" id="{922CFF54-2A43-F04B-BDE3-90BD000E961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011" t="56892" r="60156" b="13217"/>
          <a:stretch/>
        </p:blipFill>
        <p:spPr>
          <a:xfrm>
            <a:off x="5068495" y="1700115"/>
            <a:ext cx="1775534" cy="1611441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E4D56B7-A656-F447-994F-DA8AE982F7B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516" t="3313" r="52240" b="57110"/>
          <a:stretch/>
        </p:blipFill>
        <p:spPr>
          <a:xfrm>
            <a:off x="6842868" y="3113102"/>
            <a:ext cx="1890135" cy="150641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FB8EEE32-6413-D141-9306-7D6DEB09073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4060" t="51397" r="8696" b="9026"/>
          <a:stretch/>
        </p:blipFill>
        <p:spPr>
          <a:xfrm>
            <a:off x="4944195" y="3210975"/>
            <a:ext cx="1890135" cy="1506416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8454E35B-47D6-5148-A597-BA7A7D1FFECD}"/>
              </a:ext>
            </a:extLst>
          </p:cNvPr>
          <p:cNvSpPr txBox="1"/>
          <p:nvPr/>
        </p:nvSpPr>
        <p:spPr>
          <a:xfrm>
            <a:off x="8733003" y="2191250"/>
            <a:ext cx="1063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A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E1B47B3-7A4C-864E-96EF-639A93D26FFB}"/>
              </a:ext>
            </a:extLst>
          </p:cNvPr>
          <p:cNvSpPr txBox="1"/>
          <p:nvPr/>
        </p:nvSpPr>
        <p:spPr>
          <a:xfrm>
            <a:off x="8733003" y="674967"/>
            <a:ext cx="1054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Default A</a:t>
            </a:r>
          </a:p>
        </p:txBody>
      </p:sp>
    </p:spTree>
    <p:extLst>
      <p:ext uri="{BB962C8B-B14F-4D97-AF65-F5344CB8AC3E}">
        <p14:creationId xmlns:p14="http://schemas.microsoft.com/office/powerpoint/2010/main" val="1446541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3BABA-9B5F-C340-934D-2A0D62191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491"/>
            <a:ext cx="10515600" cy="360089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Yeo 17 networks R/L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6FEFF9-D7DD-0A4B-A534-35B55CC09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8148" y="0"/>
            <a:ext cx="2093852" cy="6858000"/>
          </a:xfrm>
          <a:prstGeom prst="rect">
            <a:avLst/>
          </a:prstGeom>
        </p:spPr>
      </p:pic>
      <p:grpSp>
        <p:nvGrpSpPr>
          <p:cNvPr id="78" name="Group 77">
            <a:extLst>
              <a:ext uri="{FF2B5EF4-FFF2-40B4-BE49-F238E27FC236}">
                <a16:creationId xmlns:a16="http://schemas.microsoft.com/office/drawing/2014/main" id="{9B560304-0F09-2648-9974-A0CC16D32238}"/>
              </a:ext>
            </a:extLst>
          </p:cNvPr>
          <p:cNvGrpSpPr/>
          <p:nvPr/>
        </p:nvGrpSpPr>
        <p:grpSpPr>
          <a:xfrm>
            <a:off x="312598" y="588580"/>
            <a:ext cx="4594486" cy="4745289"/>
            <a:chOff x="69201" y="365663"/>
            <a:chExt cx="4594486" cy="4745289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50C4C991-F52A-D846-B486-DA07557DFC5D}"/>
                </a:ext>
              </a:extLst>
            </p:cNvPr>
            <p:cNvGrpSpPr/>
            <p:nvPr/>
          </p:nvGrpSpPr>
          <p:grpSpPr>
            <a:xfrm rot="17571492">
              <a:off x="1565433" y="104188"/>
              <a:ext cx="1359635" cy="1882585"/>
              <a:chOff x="5875129" y="2646735"/>
              <a:chExt cx="1359635" cy="1882585"/>
            </a:xfrm>
          </p:grpSpPr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EB768099-9E37-424E-A569-840696A9BEFA}"/>
                  </a:ext>
                </a:extLst>
              </p:cNvPr>
              <p:cNvSpPr txBox="1"/>
              <p:nvPr/>
            </p:nvSpPr>
            <p:spPr>
              <a:xfrm rot="2196974">
                <a:off x="5875129" y="2646735"/>
                <a:ext cx="76264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Default C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D52BF51A-AC11-BF4A-B1F5-F7D1E5AEAE48}"/>
                  </a:ext>
                </a:extLst>
              </p:cNvPr>
              <p:cNvSpPr txBox="1"/>
              <p:nvPr/>
            </p:nvSpPr>
            <p:spPr>
              <a:xfrm rot="3461326">
                <a:off x="6437420" y="3249525"/>
                <a:ext cx="7642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Default B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4EB01613-99DB-334B-95B4-BB0D96BC8938}"/>
                  </a:ext>
                </a:extLst>
              </p:cNvPr>
              <p:cNvSpPr txBox="1"/>
              <p:nvPr/>
            </p:nvSpPr>
            <p:spPr>
              <a:xfrm rot="4886267">
                <a:off x="6710935" y="4005490"/>
                <a:ext cx="77066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Default A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94236715-805A-6545-84D0-77369B2B3F70}"/>
                </a:ext>
              </a:extLst>
            </p:cNvPr>
            <p:cNvGrpSpPr/>
            <p:nvPr/>
          </p:nvGrpSpPr>
          <p:grpSpPr>
            <a:xfrm>
              <a:off x="69201" y="769414"/>
              <a:ext cx="4594486" cy="4341538"/>
              <a:chOff x="69201" y="769414"/>
              <a:chExt cx="4594486" cy="4341538"/>
            </a:xfrm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72522BBD-215C-F447-A072-3BDAA8FA7CB1}"/>
                  </a:ext>
                </a:extLst>
              </p:cNvPr>
              <p:cNvGrpSpPr/>
              <p:nvPr/>
            </p:nvGrpSpPr>
            <p:grpSpPr>
              <a:xfrm rot="6519651">
                <a:off x="2024092" y="3759167"/>
                <a:ext cx="967721" cy="1735849"/>
                <a:chOff x="5819637" y="2182070"/>
                <a:chExt cx="967721" cy="1735849"/>
              </a:xfrm>
            </p:grpSpPr>
            <p:sp>
              <p:nvSpPr>
                <p:cNvPr id="129" name="TextBox 128">
                  <a:extLst>
                    <a:ext uri="{FF2B5EF4-FFF2-40B4-BE49-F238E27FC236}">
                      <a16:creationId xmlns:a16="http://schemas.microsoft.com/office/drawing/2014/main" id="{F792332C-B9C6-E941-963E-58B2667AF7C9}"/>
                    </a:ext>
                  </a:extLst>
                </p:cNvPr>
                <p:cNvSpPr txBox="1"/>
                <p:nvPr/>
              </p:nvSpPr>
              <p:spPr>
                <a:xfrm rot="3461326">
                  <a:off x="5883799" y="2531909"/>
                  <a:ext cx="97667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SomMotor</a:t>
                  </a:r>
                  <a:r>
                    <a:rPr lang="en-US" sz="1200" dirty="0"/>
                    <a:t> B</a:t>
                  </a:r>
                </a:p>
              </p:txBody>
            </p:sp>
            <p:sp>
              <p:nvSpPr>
                <p:cNvPr id="130" name="TextBox 129">
                  <a:extLst>
                    <a:ext uri="{FF2B5EF4-FFF2-40B4-BE49-F238E27FC236}">
                      <a16:creationId xmlns:a16="http://schemas.microsoft.com/office/drawing/2014/main" id="{DE01C660-248C-2E4F-B6A8-024BD911A19E}"/>
                    </a:ext>
                  </a:extLst>
                </p:cNvPr>
                <p:cNvSpPr txBox="1"/>
                <p:nvPr/>
              </p:nvSpPr>
              <p:spPr>
                <a:xfrm rot="4886267">
                  <a:off x="6157314" y="3287874"/>
                  <a:ext cx="98309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SomMotor</a:t>
                  </a:r>
                  <a:r>
                    <a:rPr lang="en-US" sz="1200" dirty="0"/>
                    <a:t> A</a:t>
                  </a:r>
                </a:p>
              </p:txBody>
            </p:sp>
            <p:grpSp>
              <p:nvGrpSpPr>
                <p:cNvPr id="131" name="Group 130">
                  <a:extLst>
                    <a:ext uri="{FF2B5EF4-FFF2-40B4-BE49-F238E27FC236}">
                      <a16:creationId xmlns:a16="http://schemas.microsoft.com/office/drawing/2014/main" id="{E72F3D71-23E0-A54F-8331-4FA60EEF7062}"/>
                    </a:ext>
                  </a:extLst>
                </p:cNvPr>
                <p:cNvGrpSpPr/>
                <p:nvPr/>
              </p:nvGrpSpPr>
              <p:grpSpPr>
                <a:xfrm rot="1476317">
                  <a:off x="5819637" y="2608513"/>
                  <a:ext cx="519045" cy="446615"/>
                  <a:chOff x="3193915" y="1098231"/>
                  <a:chExt cx="519045" cy="446615"/>
                </a:xfrm>
              </p:grpSpPr>
              <p:sp>
                <p:nvSpPr>
                  <p:cNvPr id="135" name="TextBox 134">
                    <a:extLst>
                      <a:ext uri="{FF2B5EF4-FFF2-40B4-BE49-F238E27FC236}">
                        <a16:creationId xmlns:a16="http://schemas.microsoft.com/office/drawing/2014/main" id="{22F088E5-AA4C-BC4D-A968-328FF6D38DF9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93915" y="1098231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  <p:sp>
                <p:nvSpPr>
                  <p:cNvPr id="136" name="TextBox 135">
                    <a:extLst>
                      <a:ext uri="{FF2B5EF4-FFF2-40B4-BE49-F238E27FC236}">
                        <a16:creationId xmlns:a16="http://schemas.microsoft.com/office/drawing/2014/main" id="{0D8A4921-DEC6-0D4E-98A2-D6ACAABC71F8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44938" y="1267847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</p:grpSp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E02D7588-6B8A-DB46-A22D-ADD535A5D077}"/>
                    </a:ext>
                  </a:extLst>
                </p:cNvPr>
                <p:cNvGrpSpPr/>
                <p:nvPr/>
              </p:nvGrpSpPr>
              <p:grpSpPr>
                <a:xfrm rot="2870007">
                  <a:off x="6032257" y="3197478"/>
                  <a:ext cx="519045" cy="446615"/>
                  <a:chOff x="3193915" y="1098231"/>
                  <a:chExt cx="519045" cy="446615"/>
                </a:xfrm>
              </p:grpSpPr>
              <p:sp>
                <p:nvSpPr>
                  <p:cNvPr id="133" name="TextBox 132">
                    <a:extLst>
                      <a:ext uri="{FF2B5EF4-FFF2-40B4-BE49-F238E27FC236}">
                        <a16:creationId xmlns:a16="http://schemas.microsoft.com/office/drawing/2014/main" id="{3708D234-1DD6-B647-86B1-8EFDEBE26113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93915" y="1098231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  <p:sp>
                <p:nvSpPr>
                  <p:cNvPr id="134" name="TextBox 133">
                    <a:extLst>
                      <a:ext uri="{FF2B5EF4-FFF2-40B4-BE49-F238E27FC236}">
                        <a16:creationId xmlns:a16="http://schemas.microsoft.com/office/drawing/2014/main" id="{C04D1232-E8BC-D14A-894B-B1CE96148D13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44938" y="1267847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</p:grp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E175744B-22E0-D242-86B8-4309E07C5A82}"/>
                  </a:ext>
                </a:extLst>
              </p:cNvPr>
              <p:cNvGrpSpPr/>
              <p:nvPr/>
            </p:nvGrpSpPr>
            <p:grpSpPr>
              <a:xfrm>
                <a:off x="69201" y="769414"/>
                <a:ext cx="4594486" cy="4034119"/>
                <a:chOff x="69201" y="769414"/>
                <a:chExt cx="4594486" cy="4034119"/>
              </a:xfrm>
            </p:grpSpPr>
            <p:pic>
              <p:nvPicPr>
                <p:cNvPr id="83" name="Picture 82" descr="A close up of a logo&#10;&#10;Description automatically generated">
                  <a:extLst>
                    <a:ext uri="{FF2B5EF4-FFF2-40B4-BE49-F238E27FC236}">
                      <a16:creationId xmlns:a16="http://schemas.microsoft.com/office/drawing/2014/main" id="{12423896-97C7-F74E-9A37-1834BBEEBB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193" t="3533" r="7586" b="4071"/>
                <a:stretch/>
              </p:blipFill>
              <p:spPr>
                <a:xfrm>
                  <a:off x="505863" y="769414"/>
                  <a:ext cx="3958507" cy="4034119"/>
                </a:xfrm>
                <a:prstGeom prst="donut">
                  <a:avLst>
                    <a:gd name="adj" fmla="val 6240"/>
                  </a:avLst>
                </a:prstGeom>
              </p:spPr>
            </p:pic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7A0C0902-15B8-9946-9265-03F7A8930803}"/>
                    </a:ext>
                  </a:extLst>
                </p:cNvPr>
                <p:cNvGrpSpPr/>
                <p:nvPr/>
              </p:nvGrpSpPr>
              <p:grpSpPr>
                <a:xfrm rot="13613433">
                  <a:off x="289855" y="1332155"/>
                  <a:ext cx="967722" cy="1409029"/>
                  <a:chOff x="5819637" y="2345482"/>
                  <a:chExt cx="967722" cy="1409029"/>
                </a:xfrm>
              </p:grpSpPr>
              <p:sp>
                <p:nvSpPr>
                  <p:cNvPr id="121" name="TextBox 120">
                    <a:extLst>
                      <a:ext uri="{FF2B5EF4-FFF2-40B4-BE49-F238E27FC236}">
                        <a16:creationId xmlns:a16="http://schemas.microsoft.com/office/drawing/2014/main" id="{10BC8302-8276-794F-8F61-71E4CB8C5AFB}"/>
                      </a:ext>
                    </a:extLst>
                  </p:cNvPr>
                  <p:cNvSpPr txBox="1"/>
                  <p:nvPr/>
                </p:nvSpPr>
                <p:spPr>
                  <a:xfrm rot="3461326">
                    <a:off x="6047210" y="2531911"/>
                    <a:ext cx="649858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 err="1"/>
                      <a:t>dAttn</a:t>
                    </a:r>
                    <a:r>
                      <a:rPr lang="en-US" sz="1200" dirty="0"/>
                      <a:t> B</a:t>
                    </a:r>
                  </a:p>
                </p:txBody>
              </p:sp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5A3EFF9A-5E82-814D-A395-CFCE5500C0ED}"/>
                      </a:ext>
                    </a:extLst>
                  </p:cNvPr>
                  <p:cNvSpPr txBox="1"/>
                  <p:nvPr/>
                </p:nvSpPr>
                <p:spPr>
                  <a:xfrm rot="4886267">
                    <a:off x="6320725" y="3287876"/>
                    <a:ext cx="656270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 err="1"/>
                      <a:t>dAttn</a:t>
                    </a:r>
                    <a:r>
                      <a:rPr lang="en-US" sz="1200" dirty="0"/>
                      <a:t> A</a:t>
                    </a:r>
                  </a:p>
                </p:txBody>
              </p:sp>
              <p:grpSp>
                <p:nvGrpSpPr>
                  <p:cNvPr id="123" name="Group 122">
                    <a:extLst>
                      <a:ext uri="{FF2B5EF4-FFF2-40B4-BE49-F238E27FC236}">
                        <a16:creationId xmlns:a16="http://schemas.microsoft.com/office/drawing/2014/main" id="{E2762C18-88A5-2E46-9DE7-03206DD2E0E1}"/>
                      </a:ext>
                    </a:extLst>
                  </p:cNvPr>
                  <p:cNvGrpSpPr/>
                  <p:nvPr/>
                </p:nvGrpSpPr>
                <p:grpSpPr>
                  <a:xfrm rot="1476317">
                    <a:off x="5819637" y="2608513"/>
                    <a:ext cx="519045" cy="446615"/>
                    <a:chOff x="3193915" y="1098231"/>
                    <a:chExt cx="519045" cy="446615"/>
                  </a:xfrm>
                </p:grpSpPr>
                <p:sp>
                  <p:nvSpPr>
                    <p:cNvPr id="127" name="TextBox 126">
                      <a:extLst>
                        <a:ext uri="{FF2B5EF4-FFF2-40B4-BE49-F238E27FC236}">
                          <a16:creationId xmlns:a16="http://schemas.microsoft.com/office/drawing/2014/main" id="{69F3FE4D-FF91-4D43-9032-6564AA43BFF6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193915" y="1098231"/>
                      <a:ext cx="248786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L</a:t>
                      </a:r>
                    </a:p>
                  </p:txBody>
                </p:sp>
                <p:sp>
                  <p:nvSpPr>
                    <p:cNvPr id="128" name="TextBox 127">
                      <a:extLst>
                        <a:ext uri="{FF2B5EF4-FFF2-40B4-BE49-F238E27FC236}">
                          <a16:creationId xmlns:a16="http://schemas.microsoft.com/office/drawing/2014/main" id="{7B5556EA-4ADD-8249-BE1E-85721734641A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444938" y="1267847"/>
                      <a:ext cx="268022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R</a:t>
                      </a:r>
                    </a:p>
                  </p:txBody>
                </p:sp>
              </p:grpSp>
              <p:grpSp>
                <p:nvGrpSpPr>
                  <p:cNvPr id="124" name="Group 123">
                    <a:extLst>
                      <a:ext uri="{FF2B5EF4-FFF2-40B4-BE49-F238E27FC236}">
                        <a16:creationId xmlns:a16="http://schemas.microsoft.com/office/drawing/2014/main" id="{C0A17D7D-AECA-1F4E-BDAF-497C62F100C5}"/>
                      </a:ext>
                    </a:extLst>
                  </p:cNvPr>
                  <p:cNvGrpSpPr/>
                  <p:nvPr/>
                </p:nvGrpSpPr>
                <p:grpSpPr>
                  <a:xfrm rot="2870007">
                    <a:off x="6032257" y="3197478"/>
                    <a:ext cx="519045" cy="446615"/>
                    <a:chOff x="3193915" y="1098231"/>
                    <a:chExt cx="519045" cy="446615"/>
                  </a:xfrm>
                </p:grpSpPr>
                <p:sp>
                  <p:nvSpPr>
                    <p:cNvPr id="125" name="TextBox 124">
                      <a:extLst>
                        <a:ext uri="{FF2B5EF4-FFF2-40B4-BE49-F238E27FC236}">
                          <a16:creationId xmlns:a16="http://schemas.microsoft.com/office/drawing/2014/main" id="{E008CB70-1E85-E049-A99D-06A2FB0D74E5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193915" y="1098231"/>
                      <a:ext cx="248786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L</a:t>
                      </a:r>
                    </a:p>
                  </p:txBody>
                </p:sp>
                <p:sp>
                  <p:nvSpPr>
                    <p:cNvPr id="126" name="TextBox 125">
                      <a:extLst>
                        <a:ext uri="{FF2B5EF4-FFF2-40B4-BE49-F238E27FC236}">
                          <a16:creationId xmlns:a16="http://schemas.microsoft.com/office/drawing/2014/main" id="{37D3DCCE-265B-0A4B-98C0-C5AA3FD3AFBD}"/>
                        </a:ext>
                      </a:extLst>
                    </p:cNvPr>
                    <p:cNvSpPr txBox="1"/>
                    <p:nvPr/>
                  </p:nvSpPr>
                  <p:spPr>
                    <a:xfrm rot="2196974">
                      <a:off x="3444938" y="1267847"/>
                      <a:ext cx="268022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200" dirty="0"/>
                        <a:t>R</a:t>
                      </a:r>
                    </a:p>
                  </p:txBody>
                </p:sp>
              </p:grpSp>
            </p:grp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C853A9E9-6810-954D-913D-75AFA2A1A28E}"/>
                    </a:ext>
                  </a:extLst>
                </p:cNvPr>
                <p:cNvSpPr txBox="1"/>
                <p:nvPr/>
              </p:nvSpPr>
              <p:spPr>
                <a:xfrm rot="2196974">
                  <a:off x="3304052" y="936268"/>
                  <a:ext cx="76264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Control C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EC9FA3E2-E419-4246-ADDA-6EBD6C028E02}"/>
                    </a:ext>
                  </a:extLst>
                </p:cNvPr>
                <p:cNvSpPr txBox="1"/>
                <p:nvPr/>
              </p:nvSpPr>
              <p:spPr>
                <a:xfrm rot="3461326">
                  <a:off x="3866343" y="1539058"/>
                  <a:ext cx="76424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Control B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A7A1CFA2-C7C4-7044-B3C0-C36650E17CCB}"/>
                    </a:ext>
                  </a:extLst>
                </p:cNvPr>
                <p:cNvSpPr txBox="1"/>
                <p:nvPr/>
              </p:nvSpPr>
              <p:spPr>
                <a:xfrm rot="4886267">
                  <a:off x="4139858" y="2295023"/>
                  <a:ext cx="77066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Control A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9551211A-975C-A14F-928F-A337BFD61F3B}"/>
                    </a:ext>
                  </a:extLst>
                </p:cNvPr>
                <p:cNvSpPr txBox="1"/>
                <p:nvPr/>
              </p:nvSpPr>
              <p:spPr>
                <a:xfrm rot="2196974">
                  <a:off x="3193915" y="1098231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BC385952-A3D9-F045-A852-48F3EB153128}"/>
                    </a:ext>
                  </a:extLst>
                </p:cNvPr>
                <p:cNvSpPr txBox="1"/>
                <p:nvPr/>
              </p:nvSpPr>
              <p:spPr>
                <a:xfrm rot="2196974">
                  <a:off x="3454719" y="1263368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0F6C8C2B-3157-714A-8FB7-CFB79783A345}"/>
                    </a:ext>
                  </a:extLst>
                </p:cNvPr>
                <p:cNvSpPr txBox="1"/>
                <p:nvPr/>
              </p:nvSpPr>
              <p:spPr>
                <a:xfrm rot="3673291">
                  <a:off x="3743546" y="1567098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91" name="TextBox 90">
                  <a:extLst>
                    <a:ext uri="{FF2B5EF4-FFF2-40B4-BE49-F238E27FC236}">
                      <a16:creationId xmlns:a16="http://schemas.microsoft.com/office/drawing/2014/main" id="{3981DBA4-8F7B-1E41-871D-CD13FCFAD10F}"/>
                    </a:ext>
                  </a:extLst>
                </p:cNvPr>
                <p:cNvSpPr txBox="1"/>
                <p:nvPr/>
              </p:nvSpPr>
              <p:spPr>
                <a:xfrm rot="3673291">
                  <a:off x="3900280" y="1829834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1616A063-63E1-474F-805D-ADED665E2EE0}"/>
                    </a:ext>
                  </a:extLst>
                </p:cNvPr>
                <p:cNvSpPr txBox="1"/>
                <p:nvPr/>
              </p:nvSpPr>
              <p:spPr>
                <a:xfrm rot="5066981">
                  <a:off x="4015863" y="2132345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8F3BC36B-21AC-1F4F-9F4F-9C1268F6413D}"/>
                    </a:ext>
                  </a:extLst>
                </p:cNvPr>
                <p:cNvSpPr txBox="1"/>
                <p:nvPr/>
              </p:nvSpPr>
              <p:spPr>
                <a:xfrm rot="5066981">
                  <a:off x="4055491" y="2439392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94" name="TextBox 93">
                  <a:extLst>
                    <a:ext uri="{FF2B5EF4-FFF2-40B4-BE49-F238E27FC236}">
                      <a16:creationId xmlns:a16="http://schemas.microsoft.com/office/drawing/2014/main" id="{939FB67F-6FB5-E346-93D5-5CC727066309}"/>
                    </a:ext>
                  </a:extLst>
                </p:cNvPr>
                <p:cNvSpPr txBox="1"/>
                <p:nvPr/>
              </p:nvSpPr>
              <p:spPr>
                <a:xfrm rot="8937826">
                  <a:off x="3455418" y="3975843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DFC76097-8733-0243-A6E8-42F55AD48844}"/>
                    </a:ext>
                  </a:extLst>
                </p:cNvPr>
                <p:cNvSpPr txBox="1"/>
                <p:nvPr/>
              </p:nvSpPr>
              <p:spPr>
                <a:xfrm rot="8937826">
                  <a:off x="3189822" y="4152417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96" name="TextBox 95">
                  <a:extLst>
                    <a:ext uri="{FF2B5EF4-FFF2-40B4-BE49-F238E27FC236}">
                      <a16:creationId xmlns:a16="http://schemas.microsoft.com/office/drawing/2014/main" id="{5DE1CD39-7F86-B84E-AAD5-23AD736D8574}"/>
                    </a:ext>
                  </a:extLst>
                </p:cNvPr>
                <p:cNvSpPr txBox="1"/>
                <p:nvPr/>
              </p:nvSpPr>
              <p:spPr>
                <a:xfrm rot="21219212">
                  <a:off x="1864553" y="976558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90865A7B-516C-F84A-8ECD-949D8A6B6B90}"/>
                    </a:ext>
                  </a:extLst>
                </p:cNvPr>
                <p:cNvSpPr txBox="1"/>
                <p:nvPr/>
              </p:nvSpPr>
              <p:spPr>
                <a:xfrm rot="21219212">
                  <a:off x="2161268" y="923050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98" name="TextBox 97">
                  <a:extLst>
                    <a:ext uri="{FF2B5EF4-FFF2-40B4-BE49-F238E27FC236}">
                      <a16:creationId xmlns:a16="http://schemas.microsoft.com/office/drawing/2014/main" id="{C33DAAF2-9D4E-9046-B81F-CE2891E9A6C7}"/>
                    </a:ext>
                  </a:extLst>
                </p:cNvPr>
                <p:cNvSpPr txBox="1"/>
                <p:nvPr/>
              </p:nvSpPr>
              <p:spPr>
                <a:xfrm rot="904860">
                  <a:off x="2531267" y="906982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C6860AE2-F371-8540-A19B-817DE80203B0}"/>
                    </a:ext>
                  </a:extLst>
                </p:cNvPr>
                <p:cNvSpPr txBox="1"/>
                <p:nvPr/>
              </p:nvSpPr>
              <p:spPr>
                <a:xfrm rot="904860">
                  <a:off x="2826357" y="969083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C81E0A8B-ACE8-B847-9165-AFC824F3726E}"/>
                    </a:ext>
                  </a:extLst>
                </p:cNvPr>
                <p:cNvSpPr txBox="1"/>
                <p:nvPr/>
              </p:nvSpPr>
              <p:spPr>
                <a:xfrm rot="20128053">
                  <a:off x="1246827" y="1260609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0488874F-DA19-CF4F-A5E2-B0EE825ECBD6}"/>
                    </a:ext>
                  </a:extLst>
                </p:cNvPr>
                <p:cNvSpPr txBox="1"/>
                <p:nvPr/>
              </p:nvSpPr>
              <p:spPr>
                <a:xfrm rot="20128053">
                  <a:off x="1511541" y="1114167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02" name="TextBox 101">
                  <a:extLst>
                    <a:ext uri="{FF2B5EF4-FFF2-40B4-BE49-F238E27FC236}">
                      <a16:creationId xmlns:a16="http://schemas.microsoft.com/office/drawing/2014/main" id="{8BA7CE62-18DD-714C-88AB-F2713809B441}"/>
                    </a:ext>
                  </a:extLst>
                </p:cNvPr>
                <p:cNvSpPr txBox="1"/>
                <p:nvPr/>
              </p:nvSpPr>
              <p:spPr>
                <a:xfrm rot="12882221">
                  <a:off x="983368" y="4340903"/>
                  <a:ext cx="63863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vAttn</a:t>
                  </a:r>
                  <a:r>
                    <a:rPr lang="en-US" sz="1200" dirty="0"/>
                    <a:t> B</a:t>
                  </a:r>
                </a:p>
              </p:txBody>
            </p: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6454A6A2-298B-AA41-AE69-7EFBF1333967}"/>
                    </a:ext>
                  </a:extLst>
                </p:cNvPr>
                <p:cNvSpPr txBox="1"/>
                <p:nvPr/>
              </p:nvSpPr>
              <p:spPr>
                <a:xfrm rot="14307162">
                  <a:off x="430213" y="3753014"/>
                  <a:ext cx="64504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vAttn</a:t>
                  </a:r>
                  <a:r>
                    <a:rPr lang="en-US" sz="1200" dirty="0"/>
                    <a:t> A</a:t>
                  </a:r>
                </a:p>
              </p:txBody>
            </p:sp>
            <p:grpSp>
              <p:nvGrpSpPr>
                <p:cNvPr id="104" name="Group 103">
                  <a:extLst>
                    <a:ext uri="{FF2B5EF4-FFF2-40B4-BE49-F238E27FC236}">
                      <a16:creationId xmlns:a16="http://schemas.microsoft.com/office/drawing/2014/main" id="{C461D9D1-765B-7240-9DFD-5160F6ED4B7C}"/>
                    </a:ext>
                  </a:extLst>
                </p:cNvPr>
                <p:cNvGrpSpPr/>
                <p:nvPr/>
              </p:nvGrpSpPr>
              <p:grpSpPr>
                <a:xfrm rot="10897212">
                  <a:off x="1249853" y="3993094"/>
                  <a:ext cx="519045" cy="446615"/>
                  <a:chOff x="3193915" y="1098231"/>
                  <a:chExt cx="519045" cy="446615"/>
                </a:xfrm>
              </p:grpSpPr>
              <p:sp>
                <p:nvSpPr>
                  <p:cNvPr id="119" name="TextBox 118">
                    <a:extLst>
                      <a:ext uri="{FF2B5EF4-FFF2-40B4-BE49-F238E27FC236}">
                        <a16:creationId xmlns:a16="http://schemas.microsoft.com/office/drawing/2014/main" id="{C00FAE29-4BB9-854D-97BE-C0542E28A326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93915" y="1098231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  <p:sp>
                <p:nvSpPr>
                  <p:cNvPr id="120" name="TextBox 119">
                    <a:extLst>
                      <a:ext uri="{FF2B5EF4-FFF2-40B4-BE49-F238E27FC236}">
                        <a16:creationId xmlns:a16="http://schemas.microsoft.com/office/drawing/2014/main" id="{B0F19E54-5F57-AF4D-8CF6-93C8F83DA982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44938" y="1267847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</p:grp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D1C61F64-AE6D-534E-95B7-BD09AA9F2962}"/>
                    </a:ext>
                  </a:extLst>
                </p:cNvPr>
                <p:cNvGrpSpPr/>
                <p:nvPr/>
              </p:nvGrpSpPr>
              <p:grpSpPr>
                <a:xfrm rot="12290902">
                  <a:off x="824128" y="3533915"/>
                  <a:ext cx="519045" cy="446615"/>
                  <a:chOff x="3193915" y="1098231"/>
                  <a:chExt cx="519045" cy="446615"/>
                </a:xfrm>
              </p:grpSpPr>
              <p:sp>
                <p:nvSpPr>
                  <p:cNvPr id="117" name="TextBox 116">
                    <a:extLst>
                      <a:ext uri="{FF2B5EF4-FFF2-40B4-BE49-F238E27FC236}">
                        <a16:creationId xmlns:a16="http://schemas.microsoft.com/office/drawing/2014/main" id="{F65D3571-B0EA-C349-A320-F9F0BEA706FA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93915" y="1098231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  <p:sp>
                <p:nvSpPr>
                  <p:cNvPr id="118" name="TextBox 117">
                    <a:extLst>
                      <a:ext uri="{FF2B5EF4-FFF2-40B4-BE49-F238E27FC236}">
                        <a16:creationId xmlns:a16="http://schemas.microsoft.com/office/drawing/2014/main" id="{ABD155ED-EA81-E94E-9AD0-F67EBFE602B1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44938" y="1267847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</p:grpSp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283E89EF-620E-2F46-99E2-DF35D51F5679}"/>
                    </a:ext>
                  </a:extLst>
                </p:cNvPr>
                <p:cNvSpPr txBox="1"/>
                <p:nvPr/>
              </p:nvSpPr>
              <p:spPr>
                <a:xfrm rot="15455823">
                  <a:off x="131133" y="3022581"/>
                  <a:ext cx="58862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Limbic</a:t>
                  </a:r>
                </a:p>
              </p:txBody>
            </p:sp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84E05A7B-2030-7E47-ADD0-675FD0CC9E63}"/>
                    </a:ext>
                  </a:extLst>
                </p:cNvPr>
                <p:cNvGrpSpPr/>
                <p:nvPr/>
              </p:nvGrpSpPr>
              <p:grpSpPr>
                <a:xfrm rot="13439563">
                  <a:off x="522576" y="2919432"/>
                  <a:ext cx="519045" cy="446615"/>
                  <a:chOff x="3193915" y="1098231"/>
                  <a:chExt cx="519045" cy="446615"/>
                </a:xfrm>
              </p:grpSpPr>
              <p:sp>
                <p:nvSpPr>
                  <p:cNvPr id="115" name="TextBox 114">
                    <a:extLst>
                      <a:ext uri="{FF2B5EF4-FFF2-40B4-BE49-F238E27FC236}">
                        <a16:creationId xmlns:a16="http://schemas.microsoft.com/office/drawing/2014/main" id="{19187FAB-2A6B-A649-AB98-9A0E76EBBC33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193915" y="1098231"/>
                    <a:ext cx="24878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L</a:t>
                    </a:r>
                  </a:p>
                </p:txBody>
              </p:sp>
              <p:sp>
                <p:nvSpPr>
                  <p:cNvPr id="116" name="TextBox 115">
                    <a:extLst>
                      <a:ext uri="{FF2B5EF4-FFF2-40B4-BE49-F238E27FC236}">
                        <a16:creationId xmlns:a16="http://schemas.microsoft.com/office/drawing/2014/main" id="{166A3C4D-81A8-C143-AE74-2336B06C69EC}"/>
                      </a:ext>
                    </a:extLst>
                  </p:cNvPr>
                  <p:cNvSpPr txBox="1"/>
                  <p:nvPr/>
                </p:nvSpPr>
                <p:spPr>
                  <a:xfrm rot="2196974">
                    <a:off x="3444938" y="1267847"/>
                    <a:ext cx="268022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dirty="0"/>
                      <a:t>R</a:t>
                    </a:r>
                  </a:p>
                </p:txBody>
              </p:sp>
            </p:grp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C042D250-121E-F846-BDCB-60FC4604B3F9}"/>
                    </a:ext>
                  </a:extLst>
                </p:cNvPr>
                <p:cNvSpPr txBox="1"/>
                <p:nvPr/>
              </p:nvSpPr>
              <p:spPr>
                <a:xfrm rot="8671184">
                  <a:off x="3242148" y="4367983"/>
                  <a:ext cx="73032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TempPar</a:t>
                  </a:r>
                  <a:endParaRPr lang="en-US" sz="1200" dirty="0"/>
                </a:p>
              </p:txBody>
            </p:sp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1168D5F0-4798-9140-BFFB-DB911C49C27A}"/>
                    </a:ext>
                  </a:extLst>
                </p:cNvPr>
                <p:cNvSpPr txBox="1"/>
                <p:nvPr/>
              </p:nvSpPr>
              <p:spPr>
                <a:xfrm rot="6100664">
                  <a:off x="4130632" y="3097737"/>
                  <a:ext cx="72821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VisPeri</a:t>
                  </a:r>
                  <a:r>
                    <a:rPr lang="en-US" sz="1200" dirty="0"/>
                    <a:t> B</a:t>
                  </a:r>
                </a:p>
              </p:txBody>
            </p:sp>
            <p:sp>
              <p:nvSpPr>
                <p:cNvPr id="110" name="TextBox 109">
                  <a:extLst>
                    <a:ext uri="{FF2B5EF4-FFF2-40B4-BE49-F238E27FC236}">
                      <a16:creationId xmlns:a16="http://schemas.microsoft.com/office/drawing/2014/main" id="{2C7297D0-0C68-CB4A-BFCF-ADF8E1F5A37A}"/>
                    </a:ext>
                  </a:extLst>
                </p:cNvPr>
                <p:cNvSpPr txBox="1"/>
                <p:nvPr/>
              </p:nvSpPr>
              <p:spPr>
                <a:xfrm rot="7525605">
                  <a:off x="3778213" y="3833821"/>
                  <a:ext cx="78117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 err="1"/>
                    <a:t>VisCent</a:t>
                  </a:r>
                  <a:r>
                    <a:rPr lang="en-US" sz="1200" dirty="0"/>
                    <a:t> A</a:t>
                  </a:r>
                </a:p>
              </p:txBody>
            </p:sp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8FECCB30-92F4-FC43-8086-FEA39848AB1E}"/>
                    </a:ext>
                  </a:extLst>
                </p:cNvPr>
                <p:cNvSpPr txBox="1"/>
                <p:nvPr/>
              </p:nvSpPr>
              <p:spPr>
                <a:xfrm rot="6312629">
                  <a:off x="4077092" y="2853629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C49B20ED-CC6F-E149-847E-8DDC1D793D4E}"/>
                    </a:ext>
                  </a:extLst>
                </p:cNvPr>
                <p:cNvSpPr txBox="1"/>
                <p:nvPr/>
              </p:nvSpPr>
              <p:spPr>
                <a:xfrm rot="6312629">
                  <a:off x="4004685" y="3158196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  <p:sp>
              <p:nvSpPr>
                <p:cNvPr id="113" name="TextBox 112">
                  <a:extLst>
                    <a:ext uri="{FF2B5EF4-FFF2-40B4-BE49-F238E27FC236}">
                      <a16:creationId xmlns:a16="http://schemas.microsoft.com/office/drawing/2014/main" id="{03F35F86-9F27-7149-8B72-FC21C4E00C54}"/>
                    </a:ext>
                  </a:extLst>
                </p:cNvPr>
                <p:cNvSpPr txBox="1"/>
                <p:nvPr/>
              </p:nvSpPr>
              <p:spPr>
                <a:xfrm rot="7706319">
                  <a:off x="3880441" y="3449440"/>
                  <a:ext cx="24878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14" name="TextBox 113">
                  <a:extLst>
                    <a:ext uri="{FF2B5EF4-FFF2-40B4-BE49-F238E27FC236}">
                      <a16:creationId xmlns:a16="http://schemas.microsoft.com/office/drawing/2014/main" id="{F55E2B24-7D7C-3440-8542-3861BA5E7AA8}"/>
                    </a:ext>
                  </a:extLst>
                </p:cNvPr>
                <p:cNvSpPr txBox="1"/>
                <p:nvPr/>
              </p:nvSpPr>
              <p:spPr>
                <a:xfrm rot="7706319">
                  <a:off x="3693004" y="3704555"/>
                  <a:ext cx="26802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R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286566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0E320FE7-3A8D-EE46-8325-2C6DB38010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35" t="34841" r="15818" b="13380"/>
          <a:stretch/>
        </p:blipFill>
        <p:spPr>
          <a:xfrm>
            <a:off x="2330412" y="1092221"/>
            <a:ext cx="1711539" cy="1031325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A00A28F-AC2F-7942-828A-E1CA97D6EE0F}"/>
              </a:ext>
            </a:extLst>
          </p:cNvPr>
          <p:cNvGrpSpPr/>
          <p:nvPr/>
        </p:nvGrpSpPr>
        <p:grpSpPr>
          <a:xfrm>
            <a:off x="1761558" y="256509"/>
            <a:ext cx="2759648" cy="2573544"/>
            <a:chOff x="3039388" y="3192490"/>
            <a:chExt cx="2759648" cy="2573544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55C243C4-A224-784D-AA14-AF2266FFEE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275" t="6897" r="11918" b="10854"/>
            <a:stretch/>
          </p:blipFill>
          <p:spPr>
            <a:xfrm>
              <a:off x="3392514" y="3467747"/>
              <a:ext cx="2097694" cy="2017083"/>
            </a:xfrm>
            <a:prstGeom prst="donut">
              <a:avLst>
                <a:gd name="adj" fmla="val 14757"/>
              </a:avLst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78413D3C-08F0-C744-B2AC-D678549486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3093" t="8773" r="74870" b="75989"/>
            <a:stretch/>
          </p:blipFill>
          <p:spPr>
            <a:xfrm>
              <a:off x="5362832" y="4139947"/>
              <a:ext cx="432767" cy="328148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BD9D05F-5A0C-5C41-BCE5-5BA5CDDE4E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9156" t="7270" r="58807" b="77492"/>
            <a:stretch/>
          </p:blipFill>
          <p:spPr>
            <a:xfrm>
              <a:off x="5256637" y="3763514"/>
              <a:ext cx="432767" cy="328148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FB1EED7D-346E-3B41-8729-BD1D0DD9D2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45602" t="8454" r="42361" b="76308"/>
            <a:stretch/>
          </p:blipFill>
          <p:spPr>
            <a:xfrm>
              <a:off x="5019072" y="3501346"/>
              <a:ext cx="432767" cy="328148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B6AAAB4-32EE-204F-85A6-448EF9A98B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62239" t="7219" r="25724" b="77543"/>
            <a:stretch/>
          </p:blipFill>
          <p:spPr>
            <a:xfrm>
              <a:off x="4586305" y="3259381"/>
              <a:ext cx="432767" cy="32814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6BDD0696-3164-644A-A68E-404F074BD1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77541" t="5623" r="10422" b="79139"/>
            <a:stretch/>
          </p:blipFill>
          <p:spPr>
            <a:xfrm>
              <a:off x="4094409" y="3192490"/>
              <a:ext cx="432767" cy="328148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AA6971A-653A-0544-9758-B286ADE152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4399" t="26091" r="76889" b="57049"/>
            <a:stretch/>
          </p:blipFill>
          <p:spPr>
            <a:xfrm>
              <a:off x="3722526" y="3224463"/>
              <a:ext cx="313209" cy="363066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42D49A26-A236-504B-AEE5-37B85CB410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969" t="25736" r="58994" b="59026"/>
            <a:stretch/>
          </p:blipFill>
          <p:spPr>
            <a:xfrm>
              <a:off x="3315965" y="3555015"/>
              <a:ext cx="432767" cy="328148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C7CEE904-634F-4445-8841-A9D2848A51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45153" t="25566" r="42810" b="59196"/>
            <a:stretch/>
          </p:blipFill>
          <p:spPr>
            <a:xfrm>
              <a:off x="3115015" y="3912525"/>
              <a:ext cx="432767" cy="328148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F6FAF1D5-719B-064E-926F-191B304D7F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61794" t="29237" r="26169" b="55525"/>
            <a:stretch/>
          </p:blipFill>
          <p:spPr>
            <a:xfrm>
              <a:off x="3039388" y="4270035"/>
              <a:ext cx="432767" cy="328148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54EC4FC-9590-7947-9C6E-2CE7DCFE1C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78351" t="28763" r="9612" b="55999"/>
            <a:stretch/>
          </p:blipFill>
          <p:spPr>
            <a:xfrm>
              <a:off x="3121890" y="4675671"/>
              <a:ext cx="432767" cy="328148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59B12A1-2789-C046-8D63-FD89A7EFA4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2561" t="49989" r="75402" b="34773"/>
            <a:stretch/>
          </p:blipFill>
          <p:spPr>
            <a:xfrm>
              <a:off x="3300646" y="5019430"/>
              <a:ext cx="432767" cy="328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167DE4DA-96FF-2941-A55E-D0682B6E78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764" t="49350" r="59199" b="35412"/>
            <a:stretch/>
          </p:blipFill>
          <p:spPr>
            <a:xfrm>
              <a:off x="3699406" y="5273812"/>
              <a:ext cx="432767" cy="328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60E95C26-AFA9-814B-8030-8F7E59FB85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45974" t="51904" r="41989" b="32858"/>
            <a:stretch/>
          </p:blipFill>
          <p:spPr>
            <a:xfrm>
              <a:off x="4168902" y="5437886"/>
              <a:ext cx="432767" cy="328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6B721831-F4DD-0743-99C3-E6A80FB28C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61474" t="51537" r="26489" b="33225"/>
            <a:stretch/>
          </p:blipFill>
          <p:spPr>
            <a:xfrm>
              <a:off x="4572925" y="5399558"/>
              <a:ext cx="432767" cy="328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C3CB6D38-9FFC-EB46-A449-EB1DEE0958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77663" t="51218" r="10300" b="33544"/>
            <a:stretch/>
          </p:blipFill>
          <p:spPr>
            <a:xfrm>
              <a:off x="4963330" y="5197156"/>
              <a:ext cx="432767" cy="328148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6DFB90F3-6258-3F40-95CA-880F53E78A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2570" t="75754" r="74984" b="14668"/>
            <a:stretch/>
          </p:blipFill>
          <p:spPr>
            <a:xfrm>
              <a:off x="5222259" y="4936267"/>
              <a:ext cx="447443" cy="206256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97B71C5E-1478-3346-BDD8-49FCF5A79C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9634" t="75171" r="58329" b="9591"/>
            <a:stretch/>
          </p:blipFill>
          <p:spPr>
            <a:xfrm>
              <a:off x="5366269" y="4529317"/>
              <a:ext cx="432767" cy="328148"/>
            </a:xfrm>
            <a:prstGeom prst="rect">
              <a:avLst/>
            </a:prstGeom>
          </p:spPr>
        </p:pic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8C1C7478-577C-9D42-AFD9-7B45EF8B56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5994" t="33924" r="32320" b="55521"/>
          <a:stretch/>
        </p:blipFill>
        <p:spPr>
          <a:xfrm>
            <a:off x="2056314" y="2973918"/>
            <a:ext cx="2129393" cy="479113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92D497A1-6BA7-0548-BB2F-80C835820C66}"/>
              </a:ext>
            </a:extLst>
          </p:cNvPr>
          <p:cNvSpPr txBox="1"/>
          <p:nvPr/>
        </p:nvSpPr>
        <p:spPr>
          <a:xfrm rot="16200000">
            <a:off x="541444" y="1358616"/>
            <a:ext cx="1768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Thalamic regions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97DEEA-E23D-A247-8B2A-E86BD8FAF603}"/>
              </a:ext>
            </a:extLst>
          </p:cNvPr>
          <p:cNvSpPr txBox="1"/>
          <p:nvPr/>
        </p:nvSpPr>
        <p:spPr>
          <a:xfrm rot="16200000">
            <a:off x="961193" y="4848549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Thalamus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B7465CE-D807-1F48-A3F5-81FFBB5195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35" t="6501" r="15818" b="13379"/>
          <a:stretch/>
        </p:blipFill>
        <p:spPr>
          <a:xfrm>
            <a:off x="1978621" y="4389773"/>
            <a:ext cx="1187778" cy="110746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15A60D3-0798-FA45-97EE-8AB5EE207E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093" t="8773" r="74870" b="75989"/>
          <a:stretch/>
        </p:blipFill>
        <p:spPr>
          <a:xfrm>
            <a:off x="4217213" y="5928649"/>
            <a:ext cx="370509" cy="28094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F5BD2B9-17F7-2041-A46E-6E8713D46E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9156" t="11841" r="58807" b="77492"/>
          <a:stretch/>
        </p:blipFill>
        <p:spPr>
          <a:xfrm>
            <a:off x="4217213" y="5778852"/>
            <a:ext cx="370509" cy="19666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4696644-A76A-C24D-82AA-083AB4BE9F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5602" t="13038" r="42361" b="76308"/>
          <a:stretch/>
        </p:blipFill>
        <p:spPr>
          <a:xfrm>
            <a:off x="4240060" y="5643198"/>
            <a:ext cx="370509" cy="19642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D3060E0-CEF5-264A-A4F0-4720631361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2239" t="11135" r="25724" b="77543"/>
          <a:stretch/>
        </p:blipFill>
        <p:spPr>
          <a:xfrm>
            <a:off x="3869551" y="5497237"/>
            <a:ext cx="370509" cy="20873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DF5A8C00-7CA2-E648-BB22-47680C41A9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7541" t="8729" r="10422" b="79139"/>
          <a:stretch/>
        </p:blipFill>
        <p:spPr>
          <a:xfrm>
            <a:off x="4232264" y="5353444"/>
            <a:ext cx="370509" cy="223673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C107193A-2F6B-CB44-A345-C95DB819E4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570" t="29596" r="76889" b="57049"/>
          <a:stretch/>
        </p:blipFill>
        <p:spPr>
          <a:xfrm>
            <a:off x="3999456" y="5191743"/>
            <a:ext cx="262893" cy="246221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FA2BA19F-3BB7-B04B-936D-85AA40F64F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8969" t="29778" r="58994" b="59026"/>
          <a:stretch/>
        </p:blipFill>
        <p:spPr>
          <a:xfrm>
            <a:off x="4227717" y="5122537"/>
            <a:ext cx="370509" cy="20641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918C71E3-B810-884C-80EA-CA29FA2B8CD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5153" t="30245" r="42810" b="59196"/>
          <a:stretch/>
        </p:blipFill>
        <p:spPr>
          <a:xfrm>
            <a:off x="3846425" y="4916578"/>
            <a:ext cx="370509" cy="194686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245EACA-25C2-E04B-A5C0-924143559E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1794" t="31951" r="26169" b="55525"/>
          <a:stretch/>
        </p:blipFill>
        <p:spPr>
          <a:xfrm>
            <a:off x="4217213" y="4917762"/>
            <a:ext cx="370509" cy="23090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7E62DAB-ECDA-AA4C-9B23-FE6A48C8E5A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8351" t="32485" r="9612" b="55998"/>
          <a:stretch/>
        </p:blipFill>
        <p:spPr>
          <a:xfrm>
            <a:off x="3876330" y="4744020"/>
            <a:ext cx="370509" cy="21233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CB3B2F5C-E2A4-2A4E-93FA-1C0FC7F13A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561" t="52863" r="75402" b="34773"/>
          <a:stretch/>
        </p:blipFill>
        <p:spPr>
          <a:xfrm>
            <a:off x="4217214" y="4689798"/>
            <a:ext cx="370509" cy="227964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6B50495-1251-154A-B734-F7B32564C0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8764" t="53921" r="59199" b="35412"/>
          <a:stretch/>
        </p:blipFill>
        <p:spPr>
          <a:xfrm>
            <a:off x="3872379" y="4535808"/>
            <a:ext cx="370509" cy="196668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04963A3-5963-9F4D-BEA6-F06C1F2BF7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5974" t="51904" r="41989" b="32858"/>
          <a:stretch/>
        </p:blipFill>
        <p:spPr>
          <a:xfrm>
            <a:off x="4227717" y="4423296"/>
            <a:ext cx="370509" cy="28094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0479F8BB-4A2C-DA44-AC96-55F2CE190A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1474" t="51537" r="26489" b="33225"/>
          <a:stretch/>
        </p:blipFill>
        <p:spPr>
          <a:xfrm>
            <a:off x="3888339" y="4248922"/>
            <a:ext cx="370509" cy="280941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2ED4C77-4A18-574C-8BEE-FC1DBECD41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7663" t="51218" r="10300" b="33544"/>
          <a:stretch/>
        </p:blipFill>
        <p:spPr>
          <a:xfrm>
            <a:off x="4201465" y="4145598"/>
            <a:ext cx="370509" cy="280941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751F6CD3-E0C3-AE41-ACD8-DB198AB417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570" t="75754" r="74984" b="14668"/>
          <a:stretch/>
        </p:blipFill>
        <p:spPr>
          <a:xfrm>
            <a:off x="3876228" y="4041743"/>
            <a:ext cx="383074" cy="176584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C77FF267-A6C4-264C-9FFD-590097EB38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9634" t="75171" r="58329" b="9591"/>
          <a:stretch/>
        </p:blipFill>
        <p:spPr>
          <a:xfrm>
            <a:off x="4227717" y="3870677"/>
            <a:ext cx="370509" cy="280941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46F70C0B-2D9A-684B-998C-F7AEDD6388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7769" y="3721431"/>
            <a:ext cx="3263499" cy="2520000"/>
          </a:xfrm>
          <a:prstGeom prst="rect">
            <a:avLst/>
          </a:prstGeom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D062554-A68E-3A48-8D7B-047F777129A7}"/>
              </a:ext>
            </a:extLst>
          </p:cNvPr>
          <p:cNvGrpSpPr>
            <a:grpSpLocks noChangeAspect="1"/>
          </p:cNvGrpSpPr>
          <p:nvPr/>
        </p:nvGrpSpPr>
        <p:grpSpPr>
          <a:xfrm>
            <a:off x="8437294" y="357445"/>
            <a:ext cx="3530750" cy="4382808"/>
            <a:chOff x="8234854" y="1597901"/>
            <a:chExt cx="2759648" cy="3425620"/>
          </a:xfrm>
        </p:grpSpPr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98602F49-DFE0-DB40-A738-9B74D91675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7002" t="15894" r="23752" b="19448"/>
            <a:stretch/>
          </p:blipFill>
          <p:spPr>
            <a:xfrm>
              <a:off x="8816250" y="2323972"/>
              <a:ext cx="1616793" cy="1592094"/>
            </a:xfrm>
            <a:prstGeom prst="ellipse">
              <a:avLst/>
            </a:prstGeom>
          </p:spPr>
        </p:pic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6F2AB639-E31A-AC49-BD3C-9F185765CB86}"/>
                </a:ext>
              </a:extLst>
            </p:cNvPr>
            <p:cNvGrpSpPr/>
            <p:nvPr/>
          </p:nvGrpSpPr>
          <p:grpSpPr>
            <a:xfrm>
              <a:off x="8234854" y="1826999"/>
              <a:ext cx="2759648" cy="2573544"/>
              <a:chOff x="3039388" y="3192490"/>
              <a:chExt cx="2759648" cy="2573544"/>
            </a:xfrm>
          </p:grpSpPr>
          <p:pic>
            <p:nvPicPr>
              <p:cNvPr id="108" name="Picture 107">
                <a:extLst>
                  <a:ext uri="{FF2B5EF4-FFF2-40B4-BE49-F238E27FC236}">
                    <a16:creationId xmlns:a16="http://schemas.microsoft.com/office/drawing/2014/main" id="{CB6CA367-3115-A84B-93F1-34DD737E9E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5275" t="6897" r="11918" b="10854"/>
              <a:stretch/>
            </p:blipFill>
            <p:spPr>
              <a:xfrm>
                <a:off x="3392514" y="3467747"/>
                <a:ext cx="2097694" cy="2017083"/>
              </a:xfrm>
              <a:prstGeom prst="donut">
                <a:avLst>
                  <a:gd name="adj" fmla="val 14757"/>
                </a:avLst>
              </a:prstGeom>
            </p:spPr>
          </p:pic>
          <p:pic>
            <p:nvPicPr>
              <p:cNvPr id="109" name="Picture 108">
                <a:extLst>
                  <a:ext uri="{FF2B5EF4-FFF2-40B4-BE49-F238E27FC236}">
                    <a16:creationId xmlns:a16="http://schemas.microsoft.com/office/drawing/2014/main" id="{0F99B440-A5A0-D14B-986A-F6112272C31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13093" t="8773" r="74870" b="75989"/>
              <a:stretch/>
            </p:blipFill>
            <p:spPr>
              <a:xfrm>
                <a:off x="5362832" y="4139947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10" name="Picture 109">
                <a:extLst>
                  <a:ext uri="{FF2B5EF4-FFF2-40B4-BE49-F238E27FC236}">
                    <a16:creationId xmlns:a16="http://schemas.microsoft.com/office/drawing/2014/main" id="{547901B4-C45C-6548-85BA-AC7BDEFBC6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9156" t="7270" r="58807" b="77492"/>
              <a:stretch/>
            </p:blipFill>
            <p:spPr>
              <a:xfrm>
                <a:off x="5256637" y="3763514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11" name="Picture 110">
                <a:extLst>
                  <a:ext uri="{FF2B5EF4-FFF2-40B4-BE49-F238E27FC236}">
                    <a16:creationId xmlns:a16="http://schemas.microsoft.com/office/drawing/2014/main" id="{B847BE69-8C46-B64B-AFF5-1C46A71BB5D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45602" t="8454" r="42361" b="76308"/>
              <a:stretch/>
            </p:blipFill>
            <p:spPr>
              <a:xfrm>
                <a:off x="5019072" y="3501346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12" name="Picture 111">
                <a:extLst>
                  <a:ext uri="{FF2B5EF4-FFF2-40B4-BE49-F238E27FC236}">
                    <a16:creationId xmlns:a16="http://schemas.microsoft.com/office/drawing/2014/main" id="{3921F546-274E-8E43-8E66-2A9E398931F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62239" t="7219" r="25724" b="77543"/>
              <a:stretch/>
            </p:blipFill>
            <p:spPr>
              <a:xfrm>
                <a:off x="4586305" y="3259381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13" name="Picture 112">
                <a:extLst>
                  <a:ext uri="{FF2B5EF4-FFF2-40B4-BE49-F238E27FC236}">
                    <a16:creationId xmlns:a16="http://schemas.microsoft.com/office/drawing/2014/main" id="{FEA2316F-7BFF-4340-ADC7-332580882F7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77541" t="5623" r="10422" b="79139"/>
              <a:stretch/>
            </p:blipFill>
            <p:spPr>
              <a:xfrm>
                <a:off x="4094409" y="3192490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14" name="Picture 113">
                <a:extLst>
                  <a:ext uri="{FF2B5EF4-FFF2-40B4-BE49-F238E27FC236}">
                    <a16:creationId xmlns:a16="http://schemas.microsoft.com/office/drawing/2014/main" id="{5DED199E-3969-B442-ABEA-C9FC5B580BA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14399" t="26091" r="76889" b="57049"/>
              <a:stretch/>
            </p:blipFill>
            <p:spPr>
              <a:xfrm>
                <a:off x="3722526" y="3224463"/>
                <a:ext cx="313209" cy="363066"/>
              </a:xfrm>
              <a:prstGeom prst="rect">
                <a:avLst/>
              </a:prstGeom>
            </p:spPr>
          </p:pic>
          <p:pic>
            <p:nvPicPr>
              <p:cNvPr id="115" name="Picture 114">
                <a:extLst>
                  <a:ext uri="{FF2B5EF4-FFF2-40B4-BE49-F238E27FC236}">
                    <a16:creationId xmlns:a16="http://schemas.microsoft.com/office/drawing/2014/main" id="{164EC905-3B18-5249-84FF-286B64AD9C0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969" t="25736" r="58994" b="59026"/>
              <a:stretch/>
            </p:blipFill>
            <p:spPr>
              <a:xfrm>
                <a:off x="3315965" y="3555015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16" name="Picture 115">
                <a:extLst>
                  <a:ext uri="{FF2B5EF4-FFF2-40B4-BE49-F238E27FC236}">
                    <a16:creationId xmlns:a16="http://schemas.microsoft.com/office/drawing/2014/main" id="{E49DD9E0-42DE-3B41-A5FC-C58713D540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45153" t="25566" r="42810" b="59196"/>
              <a:stretch/>
            </p:blipFill>
            <p:spPr>
              <a:xfrm>
                <a:off x="3115015" y="3912525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17" name="Picture 116">
                <a:extLst>
                  <a:ext uri="{FF2B5EF4-FFF2-40B4-BE49-F238E27FC236}">
                    <a16:creationId xmlns:a16="http://schemas.microsoft.com/office/drawing/2014/main" id="{80F77A2D-BEDC-0B46-856E-C91B8EA80B5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61794" t="29237" r="26169" b="55525"/>
              <a:stretch/>
            </p:blipFill>
            <p:spPr>
              <a:xfrm>
                <a:off x="3039388" y="4270035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18" name="Picture 117">
                <a:extLst>
                  <a:ext uri="{FF2B5EF4-FFF2-40B4-BE49-F238E27FC236}">
                    <a16:creationId xmlns:a16="http://schemas.microsoft.com/office/drawing/2014/main" id="{E32E6841-631C-D04C-A74D-934A0BE8FE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78351" t="28763" r="9612" b="55999"/>
              <a:stretch/>
            </p:blipFill>
            <p:spPr>
              <a:xfrm>
                <a:off x="3121890" y="4675671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19" name="Picture 118">
                <a:extLst>
                  <a:ext uri="{FF2B5EF4-FFF2-40B4-BE49-F238E27FC236}">
                    <a16:creationId xmlns:a16="http://schemas.microsoft.com/office/drawing/2014/main" id="{D26C20EC-1E86-4041-892C-85A7B3BD028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12561" t="49989" r="75402" b="34773"/>
              <a:stretch/>
            </p:blipFill>
            <p:spPr>
              <a:xfrm>
                <a:off x="3300646" y="5019430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20" name="Picture 119">
                <a:extLst>
                  <a:ext uri="{FF2B5EF4-FFF2-40B4-BE49-F238E27FC236}">
                    <a16:creationId xmlns:a16="http://schemas.microsoft.com/office/drawing/2014/main" id="{0484530B-B45A-9A47-8AD7-00790012EE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764" t="49350" r="59199" b="35412"/>
              <a:stretch/>
            </p:blipFill>
            <p:spPr>
              <a:xfrm>
                <a:off x="3699406" y="5273812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21" name="Picture 120">
                <a:extLst>
                  <a:ext uri="{FF2B5EF4-FFF2-40B4-BE49-F238E27FC236}">
                    <a16:creationId xmlns:a16="http://schemas.microsoft.com/office/drawing/2014/main" id="{35DB917A-928C-B94A-8C48-34C2CB271D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45974" t="51904" r="41989" b="32858"/>
              <a:stretch/>
            </p:blipFill>
            <p:spPr>
              <a:xfrm>
                <a:off x="4168902" y="5437886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22" name="Picture 121">
                <a:extLst>
                  <a:ext uri="{FF2B5EF4-FFF2-40B4-BE49-F238E27FC236}">
                    <a16:creationId xmlns:a16="http://schemas.microsoft.com/office/drawing/2014/main" id="{B2324970-5EF7-4645-829A-602E51ECA5F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61474" t="51537" r="26489" b="33225"/>
              <a:stretch/>
            </p:blipFill>
            <p:spPr>
              <a:xfrm>
                <a:off x="4572925" y="5399558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23" name="Picture 122">
                <a:extLst>
                  <a:ext uri="{FF2B5EF4-FFF2-40B4-BE49-F238E27FC236}">
                    <a16:creationId xmlns:a16="http://schemas.microsoft.com/office/drawing/2014/main" id="{AA4EE8AA-E893-FD44-904A-4BC10AAD15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77663" t="51218" r="10300" b="33544"/>
              <a:stretch/>
            </p:blipFill>
            <p:spPr>
              <a:xfrm>
                <a:off x="4963330" y="5197156"/>
                <a:ext cx="432767" cy="328148"/>
              </a:xfrm>
              <a:prstGeom prst="rect">
                <a:avLst/>
              </a:prstGeom>
            </p:spPr>
          </p:pic>
          <p:pic>
            <p:nvPicPr>
              <p:cNvPr id="124" name="Picture 123">
                <a:extLst>
                  <a:ext uri="{FF2B5EF4-FFF2-40B4-BE49-F238E27FC236}">
                    <a16:creationId xmlns:a16="http://schemas.microsoft.com/office/drawing/2014/main" id="{CAEC3776-B9EB-2C45-BC14-AB888A1775A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12570" t="75754" r="74984" b="14668"/>
              <a:stretch/>
            </p:blipFill>
            <p:spPr>
              <a:xfrm>
                <a:off x="5222259" y="4936267"/>
                <a:ext cx="447443" cy="206256"/>
              </a:xfrm>
              <a:prstGeom prst="rect">
                <a:avLst/>
              </a:prstGeom>
            </p:spPr>
          </p:pic>
          <p:pic>
            <p:nvPicPr>
              <p:cNvPr id="125" name="Picture 124">
                <a:extLst>
                  <a:ext uri="{FF2B5EF4-FFF2-40B4-BE49-F238E27FC236}">
                    <a16:creationId xmlns:a16="http://schemas.microsoft.com/office/drawing/2014/main" id="{E65F43AC-18CD-8B47-B4B4-394E6BFDD6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9634" t="75171" r="58329" b="9591"/>
              <a:stretch/>
            </p:blipFill>
            <p:spPr>
              <a:xfrm>
                <a:off x="5366269" y="4529317"/>
                <a:ext cx="432767" cy="328148"/>
              </a:xfrm>
              <a:prstGeom prst="rect">
                <a:avLst/>
              </a:prstGeom>
            </p:spPr>
          </p:pic>
        </p:grp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C7D7CE1D-C1B7-2849-A3CC-E7F03E9976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5994" t="33924" r="32320" b="55521"/>
            <a:stretch/>
          </p:blipFill>
          <p:spPr>
            <a:xfrm>
              <a:off x="8529610" y="4544408"/>
              <a:ext cx="2129393" cy="479113"/>
            </a:xfrm>
            <a:prstGeom prst="rect">
              <a:avLst/>
            </a:prstGeom>
          </p:spPr>
        </p:pic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17D4D911-3111-A142-A997-EA123791DD3F}"/>
                </a:ext>
              </a:extLst>
            </p:cNvPr>
            <p:cNvSpPr txBox="1"/>
            <p:nvPr/>
          </p:nvSpPr>
          <p:spPr>
            <a:xfrm>
              <a:off x="9134956" y="1597901"/>
              <a:ext cx="989952" cy="2165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Thalamic regions</a:t>
              </a:r>
            </a:p>
          </p:txBody>
        </p:sp>
      </p:grpSp>
      <p:sp>
        <p:nvSpPr>
          <p:cNvPr id="126" name="TextBox 125">
            <a:extLst>
              <a:ext uri="{FF2B5EF4-FFF2-40B4-BE49-F238E27FC236}">
                <a16:creationId xmlns:a16="http://schemas.microsoft.com/office/drawing/2014/main" id="{958A5116-FB42-4C4C-9881-7928F46E9ED2}"/>
              </a:ext>
            </a:extLst>
          </p:cNvPr>
          <p:cNvSpPr txBox="1"/>
          <p:nvPr/>
        </p:nvSpPr>
        <p:spPr>
          <a:xfrm>
            <a:off x="8496388" y="135659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</a:t>
            </a:r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D0E1C9AC-9BE2-1A4F-8217-F86CB03CE9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75" t="6897" r="11918" b="10854"/>
          <a:stretch/>
        </p:blipFill>
        <p:spPr>
          <a:xfrm>
            <a:off x="5185615" y="773897"/>
            <a:ext cx="2683833" cy="2580697"/>
          </a:xfrm>
          <a:prstGeom prst="donut">
            <a:avLst>
              <a:gd name="adj" fmla="val 14757"/>
            </a:avLst>
          </a:prstGeom>
        </p:spPr>
      </p:pic>
    </p:spTree>
    <p:extLst>
      <p:ext uri="{BB962C8B-B14F-4D97-AF65-F5344CB8AC3E}">
        <p14:creationId xmlns:p14="http://schemas.microsoft.com/office/powerpoint/2010/main" val="1401424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EAD9CD98-9B4F-9C48-92DE-5418304874AE}"/>
              </a:ext>
            </a:extLst>
          </p:cNvPr>
          <p:cNvGrpSpPr/>
          <p:nvPr/>
        </p:nvGrpSpPr>
        <p:grpSpPr>
          <a:xfrm>
            <a:off x="777240" y="565420"/>
            <a:ext cx="4358640" cy="4250420"/>
            <a:chOff x="2530736" y="-243840"/>
            <a:chExt cx="7329544" cy="71475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8F77805-63C6-CE4E-BBA7-640F8EF51C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481" t="7999" r="18147" b="11333"/>
            <a:stretch/>
          </p:blipFill>
          <p:spPr>
            <a:xfrm>
              <a:off x="3489959" y="548641"/>
              <a:ext cx="5516881" cy="5532120"/>
            </a:xfrm>
            <a:prstGeom prst="donut">
              <a:avLst>
                <a:gd name="adj" fmla="val 8484"/>
              </a:avLst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D64BE96-A64F-4B41-A58F-291B5063A0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5499" t="10222" r="75251" b="72667"/>
            <a:stretch/>
          </p:blipFill>
          <p:spPr>
            <a:xfrm>
              <a:off x="8717280" y="1962046"/>
              <a:ext cx="1036320" cy="1078333"/>
            </a:xfrm>
            <a:prstGeom prst="ellipse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0B54087-9954-2444-8791-C163CC285B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78481" t="68261" r="12269" b="14628"/>
            <a:stretch/>
          </p:blipFill>
          <p:spPr>
            <a:xfrm>
              <a:off x="8823960" y="3501286"/>
              <a:ext cx="1036320" cy="1078333"/>
            </a:xfrm>
            <a:prstGeom prst="ellipse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D5D9C7D-EE8B-1E43-B243-110FAA586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7672" t="9497" r="53078" b="73392"/>
            <a:stretch/>
          </p:blipFill>
          <p:spPr>
            <a:xfrm>
              <a:off x="7970520" y="422806"/>
              <a:ext cx="1036320" cy="1078333"/>
            </a:xfrm>
            <a:prstGeom prst="ellipse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091E0AC-1204-204E-B468-75F8FFC3CF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54985" t="10526" r="32772" b="67709"/>
            <a:stretch/>
          </p:blipFill>
          <p:spPr>
            <a:xfrm>
              <a:off x="6416987" y="-243840"/>
              <a:ext cx="1005840" cy="1005840"/>
            </a:xfrm>
            <a:prstGeom prst="ellipse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0ACBDDD-3E84-6841-9CC5-D1A3A98A0E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2183" t="38213" r="74621" b="38751"/>
            <a:stretch/>
          </p:blipFill>
          <p:spPr>
            <a:xfrm>
              <a:off x="3369933" y="533400"/>
              <a:ext cx="1086322" cy="1066800"/>
            </a:xfrm>
            <a:prstGeom prst="ellipse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145BE62-5E4E-2842-92B7-3804409B60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77623" t="7835" r="9181" b="69129"/>
            <a:stretch/>
          </p:blipFill>
          <p:spPr>
            <a:xfrm>
              <a:off x="4959058" y="-228600"/>
              <a:ext cx="993209" cy="975360"/>
            </a:xfrm>
            <a:prstGeom prst="ellipse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09C7D5A-76E8-9B4B-AF89-FC2CD5C8B8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146" t="38771" r="50658" b="38193"/>
            <a:stretch/>
          </p:blipFill>
          <p:spPr>
            <a:xfrm>
              <a:off x="2530736" y="1988819"/>
              <a:ext cx="1086322" cy="1066800"/>
            </a:xfrm>
            <a:prstGeom prst="ellipse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0769594-1194-D345-ADE0-D092574F6C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55943" t="37126" r="32516" b="42306"/>
            <a:stretch/>
          </p:blipFill>
          <p:spPr>
            <a:xfrm>
              <a:off x="2712720" y="3558539"/>
              <a:ext cx="950058" cy="952501"/>
            </a:xfrm>
            <a:prstGeom prst="ellipse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4682B37-14A2-0B49-9CDB-288A9F44A1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77232" t="37351" r="11227" b="42081"/>
            <a:stretch/>
          </p:blipFill>
          <p:spPr>
            <a:xfrm>
              <a:off x="3535680" y="5158739"/>
              <a:ext cx="950058" cy="952501"/>
            </a:xfrm>
            <a:prstGeom prst="ellipse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0495777B-A730-6D4D-8DA8-6D7DE5F645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4805" t="68901" r="73654" b="10531"/>
            <a:stretch/>
          </p:blipFill>
          <p:spPr>
            <a:xfrm>
              <a:off x="4937760" y="5951219"/>
              <a:ext cx="950058" cy="952501"/>
            </a:xfrm>
            <a:prstGeom prst="ellipse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ED7A71C3-F255-7E4B-9066-1A0C2D6CA1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286" t="69252" r="52173" b="10180"/>
            <a:stretch/>
          </p:blipFill>
          <p:spPr>
            <a:xfrm>
              <a:off x="6522720" y="5935979"/>
              <a:ext cx="950058" cy="952501"/>
            </a:xfrm>
            <a:prstGeom prst="ellipse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834FABC1-E7DB-6E41-9994-BD2BCB3CBE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55718" t="68017" r="35032" b="14872"/>
            <a:stretch/>
          </p:blipFill>
          <p:spPr>
            <a:xfrm>
              <a:off x="8016240" y="5086246"/>
              <a:ext cx="1036320" cy="1078333"/>
            </a:xfrm>
            <a:prstGeom prst="ellipse">
              <a:avLst/>
            </a:prstGeom>
          </p:spPr>
        </p:pic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E3664BAF-4789-6C47-B2FD-6A45A747CDDD}"/>
                </a:ext>
              </a:extLst>
            </p:cNvPr>
            <p:cNvGrpSpPr/>
            <p:nvPr/>
          </p:nvGrpSpPr>
          <p:grpSpPr>
            <a:xfrm>
              <a:off x="3963178" y="1194569"/>
              <a:ext cx="4359178" cy="4206158"/>
              <a:chOff x="-2874349" y="1463266"/>
              <a:chExt cx="4840757" cy="4670833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FCE71453-BD37-034A-824D-EECA7487B80D}"/>
                  </a:ext>
                </a:extLst>
              </p:cNvPr>
              <p:cNvGrpSpPr/>
              <p:nvPr/>
            </p:nvGrpSpPr>
            <p:grpSpPr>
              <a:xfrm>
                <a:off x="-2255072" y="1501139"/>
                <a:ext cx="4221480" cy="4632960"/>
                <a:chOff x="-396240" y="1066800"/>
                <a:chExt cx="4221480" cy="4632960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490779B8-59CD-0C4F-8E26-EB1EB22C06E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61755" t="14222" r="2490" b="40889"/>
                <a:stretch/>
              </p:blipFill>
              <p:spPr>
                <a:xfrm>
                  <a:off x="487680" y="2621280"/>
                  <a:ext cx="3337560" cy="3078480"/>
                </a:xfrm>
                <a:prstGeom prst="ellipse">
                  <a:avLst/>
                </a:prstGeom>
              </p:spPr>
            </p:pic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6A1F013C-B6A7-E24A-92E6-21465BDAA5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</a:blip>
                <a:srcRect l="18817" t="15111" r="45428" b="40000"/>
                <a:stretch/>
              </p:blipFill>
              <p:spPr>
                <a:xfrm>
                  <a:off x="-396240" y="1066800"/>
                  <a:ext cx="3337560" cy="3078480"/>
                </a:xfrm>
                <a:prstGeom prst="ellipse">
                  <a:avLst/>
                </a:prstGeom>
              </p:spPr>
            </p:pic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E575D8B5-9DA7-7846-BACD-B64819580E1D}"/>
                    </a:ext>
                  </a:extLst>
                </p:cNvPr>
                <p:cNvSpPr txBox="1"/>
                <p:nvPr/>
              </p:nvSpPr>
              <p:spPr>
                <a:xfrm>
                  <a:off x="95264" y="3244334"/>
                  <a:ext cx="464580" cy="5172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>
                    <a:defRPr>
                      <a:effectLst>
                        <a:glow rad="127000">
                          <a:schemeClr val="bg1"/>
                        </a:glow>
                      </a:effectLst>
                    </a:defRPr>
                  </a:lvl1pPr>
                </a:lstStyle>
                <a:p>
                  <a:r>
                    <a:rPr lang="en-US" sz="1200" dirty="0"/>
                    <a:t>L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7B1E9FA8-A7D9-6F4D-9BE6-3C258D566875}"/>
                    </a:ext>
                  </a:extLst>
                </p:cNvPr>
                <p:cNvSpPr txBox="1"/>
                <p:nvPr/>
              </p:nvSpPr>
              <p:spPr>
                <a:xfrm>
                  <a:off x="943705" y="4698860"/>
                  <a:ext cx="500501" cy="5172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>
                    <a:defRPr>
                      <a:effectLst>
                        <a:glow rad="127000">
                          <a:schemeClr val="bg1"/>
                        </a:glow>
                      </a:effectLst>
                    </a:defRPr>
                  </a:lvl1pPr>
                </a:lstStyle>
                <a:p>
                  <a:r>
                    <a:rPr lang="en-US" sz="1200" dirty="0"/>
                    <a:t>R</a:t>
                  </a:r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3D9B769-4FBE-DC40-903E-334180DFEDA8}"/>
                  </a:ext>
                </a:extLst>
              </p:cNvPr>
              <p:cNvSpPr txBox="1"/>
              <p:nvPr/>
            </p:nvSpPr>
            <p:spPr>
              <a:xfrm>
                <a:off x="-2835496" y="2018403"/>
                <a:ext cx="1841557" cy="5172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200" dirty="0"/>
                  <a:t>Middle short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A80B8E5-1DFF-0845-8CC3-4604243C8261}"/>
                  </a:ext>
                </a:extLst>
              </p:cNvPr>
              <p:cNvSpPr txBox="1"/>
              <p:nvPr/>
            </p:nvSpPr>
            <p:spPr>
              <a:xfrm>
                <a:off x="-2874349" y="2436723"/>
                <a:ext cx="1569514" cy="5172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effectLst>
                      <a:glow rad="127000">
                        <a:schemeClr val="bg1"/>
                      </a:glow>
                    </a:effectLst>
                  </a:rPr>
                  <a:t>Ant.  short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B80A907-F6F6-C24E-8754-CD5BEFCFFFEA}"/>
                  </a:ext>
                </a:extLst>
              </p:cNvPr>
              <p:cNvSpPr txBox="1"/>
              <p:nvPr/>
            </p:nvSpPr>
            <p:spPr>
              <a:xfrm>
                <a:off x="-2187488" y="1463266"/>
                <a:ext cx="1596096" cy="5172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200" dirty="0"/>
                  <a:t>Post. short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3B57280-07BA-954A-A1CC-0DEC78AA7C35}"/>
                  </a:ext>
                </a:extLst>
              </p:cNvPr>
              <p:cNvSpPr txBox="1"/>
              <p:nvPr/>
            </p:nvSpPr>
            <p:spPr>
              <a:xfrm>
                <a:off x="-2623273" y="3385542"/>
                <a:ext cx="1812102" cy="5172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200" dirty="0"/>
                  <a:t>Ant.  inferior</a:t>
                </a: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267211C6-6CB8-DF40-BEAF-395DCE1257D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1481117" y="3307080"/>
                <a:ext cx="277157" cy="19420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F7439C2-AFEB-514F-BB5D-B9E741BF873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1889760" y="2865121"/>
                <a:ext cx="547221" cy="13489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118DD65F-265A-FA43-BC36-9EC79C94D9E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1508759" y="2423161"/>
                <a:ext cx="345884" cy="43928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46EFAE2D-4F65-E348-9D5F-D0107E4CA7B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1142999" y="2026921"/>
                <a:ext cx="227872" cy="71246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BF75C0C-DC14-B845-8D98-F206DCE73C94}"/>
                  </a:ext>
                </a:extLst>
              </p:cNvPr>
              <p:cNvSpPr txBox="1"/>
              <p:nvPr/>
            </p:nvSpPr>
            <p:spPr>
              <a:xfrm>
                <a:off x="-842762" y="1589007"/>
                <a:ext cx="1395895" cy="5172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200" dirty="0"/>
                  <a:t>Ant. long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C66D59D4-C2C1-6443-BA59-47F50342A0B1}"/>
                  </a:ext>
                </a:extLst>
              </p:cNvPr>
              <p:cNvSpPr txBox="1"/>
              <p:nvPr/>
            </p:nvSpPr>
            <p:spPr>
              <a:xfrm>
                <a:off x="-172201" y="2046207"/>
                <a:ext cx="1488333" cy="5172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200" dirty="0"/>
                  <a:t>Post. long</a:t>
                </a:r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DC255D2A-621F-E342-B5C7-D683E642F6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646206" y="1996442"/>
                <a:ext cx="249967" cy="74294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29BD7A6-BFE5-3446-92DB-8B14643DD1C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33400" y="2423162"/>
                <a:ext cx="701489" cy="54863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3B5DD5A-39C4-FC42-A56B-3D7E6ACCEF1B}"/>
              </a:ext>
            </a:extLst>
          </p:cNvPr>
          <p:cNvGrpSpPr/>
          <p:nvPr/>
        </p:nvGrpSpPr>
        <p:grpSpPr>
          <a:xfrm>
            <a:off x="6342530" y="1159426"/>
            <a:ext cx="1997484" cy="1947889"/>
            <a:chOff x="904877" y="2591121"/>
            <a:chExt cx="1997484" cy="1947889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62043C81-570E-4244-8E2C-5CB54EF80D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481" t="7999" r="18147" b="11333"/>
            <a:stretch/>
          </p:blipFill>
          <p:spPr>
            <a:xfrm>
              <a:off x="1166289" y="2807092"/>
              <a:ext cx="1503488" cy="1507641"/>
            </a:xfrm>
            <a:prstGeom prst="donut">
              <a:avLst>
                <a:gd name="adj" fmla="val 8484"/>
              </a:avLst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50734F62-CBBC-8F41-A479-9587269451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5499" t="10222" r="75251" b="72667"/>
            <a:stretch/>
          </p:blipFill>
          <p:spPr>
            <a:xfrm>
              <a:off x="2590865" y="3192280"/>
              <a:ext cx="282423" cy="293873"/>
            </a:xfrm>
            <a:prstGeom prst="ellipse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1B34427D-06CD-A64F-BC50-D21D42ACFB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78481" t="68261" r="12269" b="14628"/>
            <a:stretch/>
          </p:blipFill>
          <p:spPr>
            <a:xfrm>
              <a:off x="2619938" y="3611762"/>
              <a:ext cx="282423" cy="293873"/>
            </a:xfrm>
            <a:prstGeom prst="ellipse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3C71D7BE-F371-7E49-89F5-600B4F0594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7672" t="9497" r="53078" b="73392"/>
            <a:stretch/>
          </p:blipFill>
          <p:spPr>
            <a:xfrm>
              <a:off x="2387354" y="2772799"/>
              <a:ext cx="282423" cy="293873"/>
            </a:xfrm>
            <a:prstGeom prst="ellipse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B1EC745A-5D50-E94B-8F5A-2460C0AD77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54985" t="10526" r="32772" b="67709"/>
            <a:stretch/>
          </p:blipFill>
          <p:spPr>
            <a:xfrm>
              <a:off x="1963978" y="2591121"/>
              <a:ext cx="274117" cy="274117"/>
            </a:xfrm>
            <a:prstGeom prst="ellipse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20BC22CA-118F-1E44-BAA5-A6EB2A6B69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2183" t="38213" r="74621" b="38751"/>
            <a:stretch/>
          </p:blipFill>
          <p:spPr>
            <a:xfrm>
              <a:off x="1133579" y="2802938"/>
              <a:ext cx="296050" cy="290730"/>
            </a:xfrm>
            <a:prstGeom prst="ellipse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A66F5DBE-9B68-7147-9299-F3FFC55ADD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77623" t="7835" r="9181" b="69129"/>
            <a:stretch/>
          </p:blipFill>
          <p:spPr>
            <a:xfrm>
              <a:off x="1566655" y="2595274"/>
              <a:ext cx="270674" cy="265810"/>
            </a:xfrm>
            <a:prstGeom prst="ellipse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C5B4981B-B861-4C4C-9B7A-444576167F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146" t="38771" r="50658" b="38193"/>
            <a:stretch/>
          </p:blipFill>
          <p:spPr>
            <a:xfrm>
              <a:off x="904877" y="3199576"/>
              <a:ext cx="296050" cy="290730"/>
            </a:xfrm>
            <a:prstGeom prst="ellipse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ED644AD7-7A92-8141-BADE-CCD926643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55943" t="37126" r="32516" b="42306"/>
            <a:stretch/>
          </p:blipFill>
          <p:spPr>
            <a:xfrm>
              <a:off x="954472" y="3627364"/>
              <a:ext cx="258915" cy="259580"/>
            </a:xfrm>
            <a:prstGeom prst="ellipse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8A6429CA-D3C1-B943-B039-93CF289964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77232" t="37351" r="11227" b="42081"/>
            <a:stretch/>
          </p:blipFill>
          <p:spPr>
            <a:xfrm>
              <a:off x="1178749" y="4063459"/>
              <a:ext cx="258915" cy="259580"/>
            </a:xfrm>
            <a:prstGeom prst="ellipse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DF62266C-6A63-594F-8590-70F5AE7892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4805" t="68901" r="73654" b="10531"/>
            <a:stretch/>
          </p:blipFill>
          <p:spPr>
            <a:xfrm>
              <a:off x="1560851" y="4279430"/>
              <a:ext cx="258915" cy="259580"/>
            </a:xfrm>
            <a:prstGeom prst="ellipse">
              <a:avLst/>
            </a:prstGeom>
          </p:spPr>
        </p:pic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CEECEA19-45EE-E04D-8228-398DC0A27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286" t="69252" r="52173" b="10180"/>
            <a:stretch/>
          </p:blipFill>
          <p:spPr>
            <a:xfrm>
              <a:off x="1992792" y="4275276"/>
              <a:ext cx="258915" cy="259580"/>
            </a:xfrm>
            <a:prstGeom prst="ellipse">
              <a:avLst/>
            </a:pr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4E58CEC0-0CBE-384D-BA33-3BE240780C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55718" t="68017" r="35032" b="14872"/>
            <a:stretch/>
          </p:blipFill>
          <p:spPr>
            <a:xfrm>
              <a:off x="2399814" y="4043703"/>
              <a:ext cx="282423" cy="293873"/>
            </a:xfrm>
            <a:prstGeom prst="ellipse">
              <a:avLst/>
            </a:prstGeom>
          </p:spPr>
        </p:pic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EEADFC59-48A3-A34F-9225-BCF005A4FC60}"/>
                </a:ext>
              </a:extLst>
            </p:cNvPr>
            <p:cNvGrpSpPr/>
            <p:nvPr/>
          </p:nvGrpSpPr>
          <p:grpSpPr>
            <a:xfrm>
              <a:off x="1218120" y="2893594"/>
              <a:ext cx="1309999" cy="1288679"/>
              <a:chOff x="-3371527" y="885430"/>
              <a:chExt cx="5337935" cy="5251061"/>
            </a:xfrm>
          </p:grpSpPr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E864D74F-FFE2-7443-A975-1BB528154B80}"/>
                  </a:ext>
                </a:extLst>
              </p:cNvPr>
              <p:cNvGrpSpPr/>
              <p:nvPr/>
            </p:nvGrpSpPr>
            <p:grpSpPr>
              <a:xfrm>
                <a:off x="-2255072" y="1501139"/>
                <a:ext cx="4221480" cy="4635352"/>
                <a:chOff x="-396240" y="1066800"/>
                <a:chExt cx="4221480" cy="4635352"/>
              </a:xfrm>
            </p:grpSpPr>
            <p:pic>
              <p:nvPicPr>
                <p:cNvPr id="80" name="Picture 79">
                  <a:extLst>
                    <a:ext uri="{FF2B5EF4-FFF2-40B4-BE49-F238E27FC236}">
                      <a16:creationId xmlns:a16="http://schemas.microsoft.com/office/drawing/2014/main" id="{D1F7727D-E750-F34D-9465-123C57F530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61755" t="14222" r="2490" b="40889"/>
                <a:stretch/>
              </p:blipFill>
              <p:spPr>
                <a:xfrm>
                  <a:off x="487680" y="2621280"/>
                  <a:ext cx="3337560" cy="3078480"/>
                </a:xfrm>
                <a:prstGeom prst="ellipse">
                  <a:avLst/>
                </a:prstGeom>
              </p:spPr>
            </p:pic>
            <p:pic>
              <p:nvPicPr>
                <p:cNvPr id="81" name="Picture 80">
                  <a:extLst>
                    <a:ext uri="{FF2B5EF4-FFF2-40B4-BE49-F238E27FC236}">
                      <a16:creationId xmlns:a16="http://schemas.microsoft.com/office/drawing/2014/main" id="{61208282-8375-8042-A6C7-BE7AAD7DE7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</a:blip>
                <a:srcRect l="18817" t="15111" r="45428" b="40000"/>
                <a:stretch/>
              </p:blipFill>
              <p:spPr>
                <a:xfrm>
                  <a:off x="-396240" y="1066800"/>
                  <a:ext cx="3337560" cy="3078480"/>
                </a:xfrm>
                <a:prstGeom prst="ellipse">
                  <a:avLst/>
                </a:prstGeom>
              </p:spPr>
            </p:pic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07F5A5EA-A2CF-9445-B6C9-DB48FD9C0087}"/>
                    </a:ext>
                  </a:extLst>
                </p:cNvPr>
                <p:cNvSpPr txBox="1"/>
                <p:nvPr/>
              </p:nvSpPr>
              <p:spPr>
                <a:xfrm>
                  <a:off x="95262" y="3244335"/>
                  <a:ext cx="974553" cy="10032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>
                    <a:defRPr>
                      <a:effectLst>
                        <a:glow rad="127000">
                          <a:schemeClr val="bg1"/>
                        </a:glow>
                      </a:effectLst>
                    </a:defRPr>
                  </a:lvl1pPr>
                </a:lstStyle>
                <a:p>
                  <a:r>
                    <a:rPr lang="en-US" sz="1000" dirty="0"/>
                    <a:t>L</a:t>
                  </a:r>
                </a:p>
              </p:txBody>
            </p:sp>
            <p:sp>
              <p:nvSpPr>
                <p:cNvPr id="83" name="TextBox 82">
                  <a:extLst>
                    <a:ext uri="{FF2B5EF4-FFF2-40B4-BE49-F238E27FC236}">
                      <a16:creationId xmlns:a16="http://schemas.microsoft.com/office/drawing/2014/main" id="{5A0D693D-6F45-E14A-93AA-37499F7644A2}"/>
                    </a:ext>
                  </a:extLst>
                </p:cNvPr>
                <p:cNvSpPr txBox="1"/>
                <p:nvPr/>
              </p:nvSpPr>
              <p:spPr>
                <a:xfrm>
                  <a:off x="943705" y="4698859"/>
                  <a:ext cx="1033344" cy="100329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>
                    <a:defRPr>
                      <a:effectLst>
                        <a:glow rad="127000">
                          <a:schemeClr val="bg1"/>
                        </a:glow>
                      </a:effectLst>
                    </a:defRPr>
                  </a:lvl1pPr>
                </a:lstStyle>
                <a:p>
                  <a:r>
                    <a:rPr lang="en-US" sz="1000" dirty="0"/>
                    <a:t>R</a:t>
                  </a:r>
                </a:p>
              </p:txBody>
            </p:sp>
          </p:grp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EF0BEBE2-A6C4-084E-938D-CE2BC695B108}"/>
                  </a:ext>
                </a:extLst>
              </p:cNvPr>
              <p:cNvSpPr txBox="1"/>
              <p:nvPr/>
            </p:nvSpPr>
            <p:spPr>
              <a:xfrm>
                <a:off x="-2659584" y="1843782"/>
                <a:ext cx="1744459" cy="1003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000" dirty="0"/>
                  <a:t>Mid.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E67ED816-394D-7E46-BDB3-7E9370FEED5C}"/>
                  </a:ext>
                </a:extLst>
              </p:cNvPr>
              <p:cNvSpPr txBox="1"/>
              <p:nvPr/>
            </p:nvSpPr>
            <p:spPr>
              <a:xfrm>
                <a:off x="-3209140" y="2300716"/>
                <a:ext cx="1751847" cy="10032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effectLst>
                      <a:glow rad="127000">
                        <a:schemeClr val="bg1"/>
                      </a:glow>
                    </a:effectLst>
                  </a:rPr>
                  <a:t>Ant. 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CC728D75-2EEB-994E-AAF0-3A9D6FA01849}"/>
                  </a:ext>
                </a:extLst>
              </p:cNvPr>
              <p:cNvSpPr txBox="1"/>
              <p:nvPr/>
            </p:nvSpPr>
            <p:spPr>
              <a:xfrm>
                <a:off x="-1900942" y="1413004"/>
                <a:ext cx="1804100" cy="10032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000" dirty="0"/>
                  <a:t>Post.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670AE2CB-107B-8B4E-95B0-636231EF3BA5}"/>
                  </a:ext>
                </a:extLst>
              </p:cNvPr>
              <p:cNvSpPr txBox="1"/>
              <p:nvPr/>
            </p:nvSpPr>
            <p:spPr>
              <a:xfrm>
                <a:off x="-3371527" y="3253147"/>
                <a:ext cx="2431159" cy="10032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000" dirty="0"/>
                  <a:t>Ant. inf.</a:t>
                </a:r>
              </a:p>
            </p:txBody>
          </p: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DF90783D-B4FC-4649-90FC-3C3655A0798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1481117" y="3307080"/>
                <a:ext cx="277157" cy="19420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B4AB694-460E-E24A-B364-CDC9135BA32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1889760" y="2865121"/>
                <a:ext cx="547221" cy="13489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87248B66-96E1-9B4D-9960-6E263E0CFC8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1390332" y="2650220"/>
                <a:ext cx="227457" cy="21222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45CD8FE1-949A-B74A-803A-5B4AEEA136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1017383" y="2221347"/>
                <a:ext cx="100883" cy="59164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C753105F-DDC2-6F45-86A4-B7E7FADB1018}"/>
                  </a:ext>
                </a:extLst>
              </p:cNvPr>
              <p:cNvSpPr txBox="1"/>
              <p:nvPr/>
            </p:nvSpPr>
            <p:spPr>
              <a:xfrm>
                <a:off x="-494598" y="1640095"/>
                <a:ext cx="1634273" cy="10032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000" dirty="0"/>
                  <a:t>Ant.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FD6C9FE4-B950-EB45-BBF5-475CA0350E6A}"/>
                  </a:ext>
                </a:extLst>
              </p:cNvPr>
              <p:cNvSpPr txBox="1"/>
              <p:nvPr/>
            </p:nvSpPr>
            <p:spPr>
              <a:xfrm>
                <a:off x="-312733" y="2184802"/>
                <a:ext cx="1804101" cy="10032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000" dirty="0"/>
                  <a:t>Post.</a:t>
                </a:r>
              </a:p>
            </p:txBody>
          </p: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F7C6D145-B7FB-514C-8E32-428173E758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646208" y="2369030"/>
                <a:ext cx="418882" cy="37036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76DEF470-0C1F-CF44-A0A7-B3F5B9F2C76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533402" y="2696429"/>
                <a:ext cx="527311" cy="27537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83313D4-AA07-8745-BE3B-500CE614D238}"/>
                  </a:ext>
                </a:extLst>
              </p:cNvPr>
              <p:cNvSpPr txBox="1"/>
              <p:nvPr/>
            </p:nvSpPr>
            <p:spPr>
              <a:xfrm>
                <a:off x="-2475197" y="918037"/>
                <a:ext cx="1902075" cy="10032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000" dirty="0"/>
                  <a:t>Short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33B652A5-1BED-1044-9C0B-7377D5794DC7}"/>
                  </a:ext>
                </a:extLst>
              </p:cNvPr>
              <p:cNvSpPr txBox="1"/>
              <p:nvPr/>
            </p:nvSpPr>
            <p:spPr>
              <a:xfrm>
                <a:off x="-543731" y="885430"/>
                <a:ext cx="1771438" cy="10032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>
                  <a:defRPr>
                    <a:effectLst>
                      <a:glow rad="127000">
                        <a:schemeClr val="bg1"/>
                      </a:glow>
                    </a:effectLst>
                  </a:defRPr>
                </a:lvl1pPr>
              </a:lstStyle>
              <a:p>
                <a:r>
                  <a:rPr lang="en-US" sz="1000" dirty="0"/>
                  <a:t>Long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D4081E2-5B3B-5541-82C3-BF1F2D5C5D3F}"/>
              </a:ext>
            </a:extLst>
          </p:cNvPr>
          <p:cNvSpPr txBox="1"/>
          <p:nvPr/>
        </p:nvSpPr>
        <p:spPr>
          <a:xfrm>
            <a:off x="5058745" y="291245"/>
            <a:ext cx="1592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Faillenot</a:t>
            </a:r>
            <a:r>
              <a:rPr lang="en-US" dirty="0"/>
              <a:t> insula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C9D2135-E64E-A845-A784-2ECB50E3611A}"/>
              </a:ext>
            </a:extLst>
          </p:cNvPr>
          <p:cNvSpPr txBox="1"/>
          <p:nvPr/>
        </p:nvSpPr>
        <p:spPr>
          <a:xfrm rot="16200000">
            <a:off x="5354137" y="4914256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Insula</a:t>
            </a:r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9D345E19-6789-924B-80A4-01033F479C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499" t="10222" r="75251" b="72667"/>
          <a:stretch/>
        </p:blipFill>
        <p:spPr>
          <a:xfrm>
            <a:off x="7664190" y="5601918"/>
            <a:ext cx="356951" cy="371423"/>
          </a:xfrm>
          <a:prstGeom prst="ellipse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C539C820-C33B-2249-8DC3-6CE84EE163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4985" t="10526" r="32772" b="67709"/>
          <a:stretch/>
        </p:blipFill>
        <p:spPr>
          <a:xfrm>
            <a:off x="7674688" y="5263004"/>
            <a:ext cx="346453" cy="346454"/>
          </a:xfrm>
          <a:prstGeom prst="ellipse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D8C06F7D-FEF0-F640-8C73-4353FE5598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183" t="38213" r="74621" b="38751"/>
          <a:stretch/>
        </p:blipFill>
        <p:spPr>
          <a:xfrm>
            <a:off x="7646967" y="4903091"/>
            <a:ext cx="374174" cy="367451"/>
          </a:xfrm>
          <a:prstGeom prst="ellipse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9E71A9E-C90C-7442-8527-C4E83FF829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5943" t="37126" r="32516" b="42306"/>
          <a:stretch/>
        </p:blipFill>
        <p:spPr>
          <a:xfrm>
            <a:off x="7693901" y="4582549"/>
            <a:ext cx="327240" cy="328080"/>
          </a:xfrm>
          <a:prstGeom prst="ellipse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9972C404-29F9-D04B-9061-2AF30B1DF0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805" t="68901" r="73654" b="10531"/>
          <a:stretch/>
        </p:blipFill>
        <p:spPr>
          <a:xfrm>
            <a:off x="7693901" y="4262007"/>
            <a:ext cx="327240" cy="328080"/>
          </a:xfrm>
          <a:prstGeom prst="ellipse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BF26A670-BB08-3C4C-ABB3-6D5A88C52C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5718" t="68017" r="35032" b="14872"/>
          <a:stretch/>
        </p:blipFill>
        <p:spPr>
          <a:xfrm>
            <a:off x="7664190" y="3898122"/>
            <a:ext cx="356951" cy="371423"/>
          </a:xfrm>
          <a:prstGeom prst="ellipse">
            <a:avLst/>
          </a:prstGeom>
        </p:spPr>
      </p:pic>
      <p:grpSp>
        <p:nvGrpSpPr>
          <p:cNvPr id="91" name="Group 90">
            <a:extLst>
              <a:ext uri="{FF2B5EF4-FFF2-40B4-BE49-F238E27FC236}">
                <a16:creationId xmlns:a16="http://schemas.microsoft.com/office/drawing/2014/main" id="{2B0BE2AD-D44E-004C-986D-201A8DF1D393}"/>
              </a:ext>
            </a:extLst>
          </p:cNvPr>
          <p:cNvGrpSpPr/>
          <p:nvPr/>
        </p:nvGrpSpPr>
        <p:grpSpPr>
          <a:xfrm>
            <a:off x="5978060" y="4250256"/>
            <a:ext cx="1423571" cy="1145845"/>
            <a:chOff x="830507" y="4569488"/>
            <a:chExt cx="1423571" cy="1145845"/>
          </a:xfrm>
        </p:grpSpPr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8D507C61-53D8-624E-943A-78FE9E9D3A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18817" t="15111" r="45428" b="40000"/>
            <a:stretch/>
          </p:blipFill>
          <p:spPr>
            <a:xfrm>
              <a:off x="1176803" y="4760466"/>
              <a:ext cx="1035227" cy="954867"/>
            </a:xfrm>
            <a:prstGeom prst="ellipse">
              <a:avLst/>
            </a:prstGeom>
          </p:spPr>
        </p:pic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D03DA0D-D378-244A-87BB-28A8BF7BD398}"/>
                </a:ext>
              </a:extLst>
            </p:cNvPr>
            <p:cNvSpPr txBox="1"/>
            <p:nvPr/>
          </p:nvSpPr>
          <p:spPr>
            <a:xfrm>
              <a:off x="1051334" y="4866745"/>
              <a:ext cx="5410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>
                  <a:effectLst>
                    <a:glow rad="127000">
                      <a:schemeClr val="bg1"/>
                    </a:glow>
                  </a:effectLst>
                </a:defRPr>
              </a:lvl1pPr>
            </a:lstStyle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Mid.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66958D6-2096-4245-9DBE-A6C4853F6284}"/>
                </a:ext>
              </a:extLst>
            </p:cNvPr>
            <p:cNvSpPr txBox="1"/>
            <p:nvPr/>
          </p:nvSpPr>
          <p:spPr>
            <a:xfrm>
              <a:off x="880875" y="5008474"/>
              <a:ext cx="44595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effectLst>
                    <a:glow rad="127000">
                      <a:schemeClr val="bg1"/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Ant. 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DEC624D-7F44-9C4E-96EE-78A7E301B195}"/>
                </a:ext>
              </a:extLst>
            </p:cNvPr>
            <p:cNvSpPr txBox="1"/>
            <p:nvPr/>
          </p:nvSpPr>
          <p:spPr>
            <a:xfrm>
              <a:off x="1286645" y="4733128"/>
              <a:ext cx="4716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>
                  <a:effectLst>
                    <a:glow rad="127000">
                      <a:schemeClr val="bg1"/>
                    </a:glow>
                  </a:effectLst>
                </a:defRPr>
              </a:lvl1pPr>
            </a:lstStyle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Post</a:t>
              </a:r>
              <a:r>
                <a:rPr lang="en-US" sz="1000" dirty="0"/>
                <a:t>.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8E2FC203-FAF9-0344-A9EA-D5E95816E41A}"/>
                </a:ext>
              </a:extLst>
            </p:cNvPr>
            <p:cNvSpPr txBox="1"/>
            <p:nvPr/>
          </p:nvSpPr>
          <p:spPr>
            <a:xfrm>
              <a:off x="830507" y="5303895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>
                  <a:effectLst>
                    <a:glow rad="127000">
                      <a:schemeClr val="bg1"/>
                    </a:glow>
                  </a:effectLst>
                </a:defRPr>
              </a:lvl1pPr>
            </a:lstStyle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Ant. inf.</a:t>
              </a:r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DBF9879-A7E7-4945-9BEF-67957CB3B1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16865" y="5320623"/>
              <a:ext cx="85967" cy="602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B3622A4-767F-554D-A152-17E6CB9CC07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90114" y="5183539"/>
              <a:ext cx="169734" cy="4184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FFD1B58-A14E-7548-99E1-3D8A7C1F1DE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45024" y="5116882"/>
              <a:ext cx="70551" cy="6582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30694116-94F8-4443-9CF6-66E75A38EE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0703" y="4983856"/>
              <a:ext cx="31291" cy="18351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04DFE463-44CC-8B47-A0A6-EABE5717591B}"/>
                </a:ext>
              </a:extLst>
            </p:cNvPr>
            <p:cNvSpPr txBox="1"/>
            <p:nvPr/>
          </p:nvSpPr>
          <p:spPr>
            <a:xfrm>
              <a:off x="1722858" y="4803566"/>
              <a:ext cx="4074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>
                  <a:effectLst>
                    <a:glow rad="127000">
                      <a:schemeClr val="bg1"/>
                    </a:glow>
                  </a:effectLst>
                </a:defRPr>
              </a:lvl1pPr>
            </a:lstStyle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Ant</a:t>
              </a:r>
              <a:r>
                <a:rPr lang="en-US" sz="1000" dirty="0"/>
                <a:t>.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F329F8CD-3365-A04F-99EB-F214BB18DFB8}"/>
                </a:ext>
              </a:extLst>
            </p:cNvPr>
            <p:cNvSpPr txBox="1"/>
            <p:nvPr/>
          </p:nvSpPr>
          <p:spPr>
            <a:xfrm>
              <a:off x="1779268" y="4972521"/>
              <a:ext cx="4748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>
                  <a:effectLst>
                    <a:glow rad="127000">
                      <a:schemeClr val="bg1"/>
                    </a:glow>
                  </a:effectLst>
                </a:defRPr>
              </a:lvl1pPr>
            </a:lstStyle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Post.</a:t>
              </a:r>
            </a:p>
          </p:txBody>
        </p: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7CAB990-A2E4-FB4C-B294-42C5B914C2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75832" y="5029664"/>
              <a:ext cx="129927" cy="11487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7A1C79EC-B711-0541-98CA-79E887DA4D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10822" y="5131215"/>
              <a:ext cx="163559" cy="8541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EFBAB1F9-C0CB-A545-BAED-C84181ADD9EB}"/>
                </a:ext>
              </a:extLst>
            </p:cNvPr>
            <p:cNvSpPr txBox="1"/>
            <p:nvPr/>
          </p:nvSpPr>
          <p:spPr>
            <a:xfrm>
              <a:off x="1108526" y="4579602"/>
              <a:ext cx="48923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>
                  <a:effectLst>
                    <a:glow rad="127000">
                      <a:schemeClr val="bg1"/>
                    </a:glow>
                  </a:effectLst>
                </a:defRPr>
              </a:lvl1pPr>
            </a:lstStyle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Short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8C71CCEC-8C57-E348-B66B-B39C89C02D8A}"/>
                </a:ext>
              </a:extLst>
            </p:cNvPr>
            <p:cNvSpPr txBox="1"/>
            <p:nvPr/>
          </p:nvSpPr>
          <p:spPr>
            <a:xfrm>
              <a:off x="1707618" y="4569488"/>
              <a:ext cx="46679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>
                  <a:effectLst>
                    <a:glow rad="127000">
                      <a:schemeClr val="bg1"/>
                    </a:glow>
                  </a:effectLst>
                </a:defRPr>
              </a:lvl1pPr>
            </a:lstStyle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Long</a:t>
              </a:r>
            </a:p>
          </p:txBody>
        </p:sp>
      </p:grpSp>
      <p:pic>
        <p:nvPicPr>
          <p:cNvPr id="107" name="Picture 106">
            <a:extLst>
              <a:ext uri="{FF2B5EF4-FFF2-40B4-BE49-F238E27FC236}">
                <a16:creationId xmlns:a16="http://schemas.microsoft.com/office/drawing/2014/main" id="{C8B8D799-28C7-9B42-BD8C-72FD11044C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9251" y="3905577"/>
            <a:ext cx="3447728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24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BD8E9-E9DB-B949-A417-47D201BA1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388" y="-101221"/>
            <a:ext cx="10515600" cy="1325563"/>
          </a:xfrm>
        </p:spPr>
        <p:txBody>
          <a:bodyPr/>
          <a:lstStyle/>
          <a:p>
            <a:r>
              <a:rPr lang="en-US" dirty="0" err="1"/>
              <a:t>Diedrichsen</a:t>
            </a:r>
            <a:r>
              <a:rPr lang="en-US" dirty="0"/>
              <a:t> Cerebellum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CB96F6E-D69F-9943-BF09-538656E26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53" y="3878734"/>
            <a:ext cx="3371350" cy="197309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30A4100-654F-C247-89F1-587184C624B1}"/>
              </a:ext>
            </a:extLst>
          </p:cNvPr>
          <p:cNvSpPr txBox="1"/>
          <p:nvPr/>
        </p:nvSpPr>
        <p:spPr>
          <a:xfrm>
            <a:off x="3892067" y="1056785"/>
            <a:ext cx="69059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Diedrichsen</a:t>
            </a:r>
            <a:r>
              <a:rPr lang="en-US" sz="1200" dirty="0"/>
              <a:t>, </a:t>
            </a:r>
            <a:r>
              <a:rPr lang="en-US" sz="1200" dirty="0" err="1"/>
              <a:t>Jörn</a:t>
            </a:r>
            <a:r>
              <a:rPr lang="en-US" sz="1200" dirty="0"/>
              <a:t>, Joshua H. </a:t>
            </a:r>
            <a:r>
              <a:rPr lang="en-US" sz="1200" dirty="0" err="1"/>
              <a:t>Balsters</a:t>
            </a:r>
            <a:r>
              <a:rPr lang="en-US" sz="1200" dirty="0"/>
              <a:t>, Jonathan Flavell, Emma </a:t>
            </a:r>
            <a:r>
              <a:rPr lang="en-US" sz="1200" dirty="0" err="1"/>
              <a:t>Cussans</a:t>
            </a:r>
            <a:r>
              <a:rPr lang="en-US" sz="1200" dirty="0"/>
              <a:t>, and Narender </a:t>
            </a:r>
            <a:r>
              <a:rPr lang="en-US" sz="1200" dirty="0" err="1"/>
              <a:t>Ramnani</a:t>
            </a:r>
            <a:r>
              <a:rPr lang="en-US" sz="1200" dirty="0"/>
              <a:t>. 2009. A Probabilistic MR Atlas of the Human Cerebellum. </a:t>
            </a:r>
            <a:r>
              <a:rPr lang="en-US" sz="1200" dirty="0" err="1"/>
              <a:t>NeuroImage</a:t>
            </a:r>
            <a:r>
              <a:rPr lang="en-US" sz="1200" dirty="0"/>
              <a:t> 46 (1): 39?46.’</a:t>
            </a:r>
          </a:p>
          <a:p>
            <a:endParaRPr lang="en-US" sz="1200" dirty="0"/>
          </a:p>
          <a:p>
            <a:r>
              <a:rPr lang="en-US" sz="1200" dirty="0"/>
              <a:t>Choi, </a:t>
            </a:r>
            <a:r>
              <a:rPr lang="en-US" sz="1200" dirty="0" err="1"/>
              <a:t>Eun</a:t>
            </a:r>
            <a:r>
              <a:rPr lang="en-US" sz="1200" dirty="0"/>
              <a:t> Young, B. T. Thomas Yeo, and Randy L. Buckner. 2012. “The Organization of the Human Striatum Estimated by Intrinsic Functional Connectivity.” </a:t>
            </a:r>
            <a:r>
              <a:rPr lang="en-US" sz="1200" i="1" dirty="0"/>
              <a:t>Journal of Neurophysiology</a:t>
            </a:r>
            <a:r>
              <a:rPr lang="en-US" sz="1200" dirty="0"/>
              <a:t> 108 (8): 2242–63.</a:t>
            </a:r>
          </a:p>
          <a:p>
            <a:endParaRPr lang="en-US" sz="1200" dirty="0"/>
          </a:p>
          <a:p>
            <a:r>
              <a:rPr lang="en-US" sz="1200" dirty="0"/>
              <a:t>Buckner, Randy L. 2013. “The Cerebellum and Cognitive Function: 25 Years of Insight from Anatomy and Neuroimaging.” </a:t>
            </a:r>
            <a:r>
              <a:rPr lang="en-US" sz="1200" i="1" dirty="0"/>
              <a:t>Neuron</a:t>
            </a:r>
            <a:r>
              <a:rPr lang="en-US" sz="1200" dirty="0"/>
              <a:t> 80 (3): 807–15.</a:t>
            </a:r>
          </a:p>
          <a:p>
            <a:endParaRPr lang="en-US" sz="1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427F763-3B1C-8348-A195-696BDBC20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086" y="3044362"/>
            <a:ext cx="4971355" cy="29978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EBB1585-FB49-3842-9B67-39C3E73AC3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48420"/>
          <a:stretch/>
        </p:blipFill>
        <p:spPr>
          <a:xfrm>
            <a:off x="817228" y="1432112"/>
            <a:ext cx="2540000" cy="237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42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BD8E9-E9DB-B949-A417-47D201BA1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59" y="0"/>
            <a:ext cx="2797004" cy="1325563"/>
          </a:xfrm>
        </p:spPr>
        <p:txBody>
          <a:bodyPr/>
          <a:lstStyle/>
          <a:p>
            <a:r>
              <a:rPr lang="en-US" dirty="0"/>
              <a:t>Cerebellum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9ED2A6-5F48-A141-8EED-82CA37E2E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63" y="1494413"/>
            <a:ext cx="2540000" cy="4610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4B4523-B401-EC40-B31D-DD6235BC5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9012" y="1065551"/>
            <a:ext cx="5586776" cy="61629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F86B07-09E8-C04B-A4FB-DC83662BE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3694" y="732362"/>
            <a:ext cx="3160043" cy="613420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F7D805D2-2FC6-624B-802E-B46C066A4269}"/>
              </a:ext>
            </a:extLst>
          </p:cNvPr>
          <p:cNvSpPr txBox="1">
            <a:spLocks/>
          </p:cNvSpPr>
          <p:nvPr/>
        </p:nvSpPr>
        <p:spPr>
          <a:xfrm>
            <a:off x="826987" y="5610581"/>
            <a:ext cx="279700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Buckner/Yeo</a:t>
            </a:r>
          </a:p>
        </p:txBody>
      </p:sp>
    </p:spTree>
    <p:extLst>
      <p:ext uri="{BB962C8B-B14F-4D97-AF65-F5344CB8AC3E}">
        <p14:creationId xmlns:p14="http://schemas.microsoft.com/office/powerpoint/2010/main" val="2567052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4650</TotalTime>
  <Words>612</Words>
  <Application>Microsoft Macintosh PowerPoint</Application>
  <PresentationFormat>Widescreen</PresentationFormat>
  <Paragraphs>256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Helvetica Light</vt:lpstr>
      <vt:lpstr>Helvetica Neue Light</vt:lpstr>
      <vt:lpstr>Office Theme</vt:lpstr>
      <vt:lpstr>PowerPoint Presentation</vt:lpstr>
      <vt:lpstr>Yeo 17 networks R/L</vt:lpstr>
      <vt:lpstr>PowerPoint Presentation</vt:lpstr>
      <vt:lpstr>Yeo 17 networks R/L</vt:lpstr>
      <vt:lpstr>Yeo 17 networks R/L</vt:lpstr>
      <vt:lpstr>PowerPoint Presentation</vt:lpstr>
      <vt:lpstr>PowerPoint Presentation</vt:lpstr>
      <vt:lpstr>Diedrichsen Cerebellum</vt:lpstr>
      <vt:lpstr>Cerebellum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Tor Dessart Wager</dc:creator>
  <cp:lastModifiedBy>Tor D. Wager</cp:lastModifiedBy>
  <cp:revision>105</cp:revision>
  <dcterms:created xsi:type="dcterms:W3CDTF">2018-08-10T15:33:06Z</dcterms:created>
  <dcterms:modified xsi:type="dcterms:W3CDTF">2022-05-03T21:39:01Z</dcterms:modified>
</cp:coreProperties>
</file>

<file path=docProps/thumbnail.jpeg>
</file>